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74" r:id="rId6"/>
    <p:sldId id="386" r:id="rId7"/>
    <p:sldId id="407" r:id="rId8"/>
    <p:sldId id="408" r:id="rId9"/>
    <p:sldId id="389" r:id="rId10"/>
    <p:sldId id="414" r:id="rId11"/>
    <p:sldId id="390" r:id="rId12"/>
    <p:sldId id="416" r:id="rId13"/>
    <p:sldId id="415" r:id="rId14"/>
    <p:sldId id="417" r:id="rId15"/>
    <p:sldId id="391" r:id="rId16"/>
    <p:sldId id="418" r:id="rId17"/>
    <p:sldId id="419" r:id="rId18"/>
    <p:sldId id="420" r:id="rId19"/>
    <p:sldId id="421" r:id="rId20"/>
    <p:sldId id="422" r:id="rId21"/>
    <p:sldId id="424" r:id="rId22"/>
    <p:sldId id="38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3518E-963F-476E-94D3-D917080E457B}" v="299" dt="2023-11-16T19:01:24.6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3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88B3518E-963F-476E-94D3-D917080E457B}"/>
    <pc:docChg chg="undo custSel addSld delSld modSld sldOrd">
      <pc:chgData name="Gé Verbeek" userId="20d2065d-8055-4a68-a463-00777506795f" providerId="ADAL" clId="{88B3518E-963F-476E-94D3-D917080E457B}" dt="2023-11-16T19:01:24.672" v="770"/>
      <pc:docMkLst>
        <pc:docMk/>
      </pc:docMkLst>
      <pc:sldChg chg="del">
        <pc:chgData name="Gé Verbeek" userId="20d2065d-8055-4a68-a463-00777506795f" providerId="ADAL" clId="{88B3518E-963F-476E-94D3-D917080E457B}" dt="2023-11-15T18:36:26.218" v="1" actId="47"/>
        <pc:sldMkLst>
          <pc:docMk/>
          <pc:sldMk cId="0" sldId="292"/>
        </pc:sldMkLst>
      </pc:sldChg>
      <pc:sldChg chg="del">
        <pc:chgData name="Gé Verbeek" userId="20d2065d-8055-4a68-a463-00777506795f" providerId="ADAL" clId="{88B3518E-963F-476E-94D3-D917080E457B}" dt="2023-11-15T18:36:36.472" v="12" actId="47"/>
        <pc:sldMkLst>
          <pc:docMk/>
          <pc:sldMk cId="0" sldId="322"/>
        </pc:sldMkLst>
      </pc:sldChg>
      <pc:sldChg chg="del">
        <pc:chgData name="Gé Verbeek" userId="20d2065d-8055-4a68-a463-00777506795f" providerId="ADAL" clId="{88B3518E-963F-476E-94D3-D917080E457B}" dt="2023-11-15T18:36:37.311" v="13" actId="47"/>
        <pc:sldMkLst>
          <pc:docMk/>
          <pc:sldMk cId="0" sldId="324"/>
        </pc:sldMkLst>
      </pc:sldChg>
      <pc:sldChg chg="del">
        <pc:chgData name="Gé Verbeek" userId="20d2065d-8055-4a68-a463-00777506795f" providerId="ADAL" clId="{88B3518E-963F-476E-94D3-D917080E457B}" dt="2023-11-15T18:36:38.036" v="14" actId="47"/>
        <pc:sldMkLst>
          <pc:docMk/>
          <pc:sldMk cId="0" sldId="327"/>
        </pc:sldMkLst>
      </pc:sldChg>
      <pc:sldChg chg="del">
        <pc:chgData name="Gé Verbeek" userId="20d2065d-8055-4a68-a463-00777506795f" providerId="ADAL" clId="{88B3518E-963F-476E-94D3-D917080E457B}" dt="2023-11-15T18:36:41.550" v="18" actId="47"/>
        <pc:sldMkLst>
          <pc:docMk/>
          <pc:sldMk cId="0" sldId="328"/>
        </pc:sldMkLst>
      </pc:sldChg>
      <pc:sldChg chg="del">
        <pc:chgData name="Gé Verbeek" userId="20d2065d-8055-4a68-a463-00777506795f" providerId="ADAL" clId="{88B3518E-963F-476E-94D3-D917080E457B}" dt="2023-11-15T18:36:27.574" v="2" actId="47"/>
        <pc:sldMkLst>
          <pc:docMk/>
          <pc:sldMk cId="0" sldId="342"/>
        </pc:sldMkLst>
      </pc:sldChg>
      <pc:sldChg chg="del">
        <pc:chgData name="Gé Verbeek" userId="20d2065d-8055-4a68-a463-00777506795f" providerId="ADAL" clId="{88B3518E-963F-476E-94D3-D917080E457B}" dt="2023-11-15T18:36:29.355" v="4" actId="47"/>
        <pc:sldMkLst>
          <pc:docMk/>
          <pc:sldMk cId="0" sldId="353"/>
        </pc:sldMkLst>
      </pc:sldChg>
      <pc:sldChg chg="del">
        <pc:chgData name="Gé Verbeek" userId="20d2065d-8055-4a68-a463-00777506795f" providerId="ADAL" clId="{88B3518E-963F-476E-94D3-D917080E457B}" dt="2023-11-15T18:36:40.177" v="16" actId="47"/>
        <pc:sldMkLst>
          <pc:docMk/>
          <pc:sldMk cId="0" sldId="356"/>
        </pc:sldMkLst>
      </pc:sldChg>
      <pc:sldChg chg="del">
        <pc:chgData name="Gé Verbeek" userId="20d2065d-8055-4a68-a463-00777506795f" providerId="ADAL" clId="{88B3518E-963F-476E-94D3-D917080E457B}" dt="2023-11-15T18:36:33.732" v="9" actId="47"/>
        <pc:sldMkLst>
          <pc:docMk/>
          <pc:sldMk cId="0" sldId="360"/>
        </pc:sldMkLst>
      </pc:sldChg>
      <pc:sldChg chg="del">
        <pc:chgData name="Gé Verbeek" userId="20d2065d-8055-4a68-a463-00777506795f" providerId="ADAL" clId="{88B3518E-963F-476E-94D3-D917080E457B}" dt="2023-11-15T18:36:45.539" v="21" actId="47"/>
        <pc:sldMkLst>
          <pc:docMk/>
          <pc:sldMk cId="0" sldId="361"/>
        </pc:sldMkLst>
      </pc:sldChg>
      <pc:sldChg chg="del">
        <pc:chgData name="Gé Verbeek" userId="20d2065d-8055-4a68-a463-00777506795f" providerId="ADAL" clId="{88B3518E-963F-476E-94D3-D917080E457B}" dt="2023-11-15T18:36:32.800" v="8" actId="47"/>
        <pc:sldMkLst>
          <pc:docMk/>
          <pc:sldMk cId="0" sldId="366"/>
        </pc:sldMkLst>
      </pc:sldChg>
      <pc:sldChg chg="modAnim">
        <pc:chgData name="Gé Verbeek" userId="20d2065d-8055-4a68-a463-00777506795f" providerId="ADAL" clId="{88B3518E-963F-476E-94D3-D917080E457B}" dt="2023-11-15T18:37:22.542" v="22"/>
        <pc:sldMkLst>
          <pc:docMk/>
          <pc:sldMk cId="172263318" sldId="386"/>
        </pc:sldMkLst>
      </pc:sldChg>
      <pc:sldChg chg="modSp mod modAnim">
        <pc:chgData name="Gé Verbeek" userId="20d2065d-8055-4a68-a463-00777506795f" providerId="ADAL" clId="{88B3518E-963F-476E-94D3-D917080E457B}" dt="2023-11-15T18:46:01.439" v="147" actId="20577"/>
        <pc:sldMkLst>
          <pc:docMk/>
          <pc:sldMk cId="2536345340" sldId="389"/>
        </pc:sldMkLst>
        <pc:spChg chg="mod">
          <ac:chgData name="Gé Verbeek" userId="20d2065d-8055-4a68-a463-00777506795f" providerId="ADAL" clId="{88B3518E-963F-476E-94D3-D917080E457B}" dt="2023-11-15T18:44:57.947" v="54" actId="20577"/>
          <ac:spMkLst>
            <pc:docMk/>
            <pc:sldMk cId="2536345340" sldId="389"/>
            <ac:spMk id="5122" creationId="{80899F95-2E30-4511-922B-B88C19CF0D84}"/>
          </ac:spMkLst>
        </pc:spChg>
        <pc:spChg chg="mod">
          <ac:chgData name="Gé Verbeek" userId="20d2065d-8055-4a68-a463-00777506795f" providerId="ADAL" clId="{88B3518E-963F-476E-94D3-D917080E457B}" dt="2023-11-15T18:46:01.439" v="147" actId="20577"/>
          <ac:spMkLst>
            <pc:docMk/>
            <pc:sldMk cId="2536345340" sldId="389"/>
            <ac:spMk id="7171" creationId="{E224BC8B-2913-4038-A10D-36A485D9D174}"/>
          </ac:spMkLst>
        </pc:spChg>
        <pc:picChg chg="mod">
          <ac:chgData name="Gé Verbeek" userId="20d2065d-8055-4a68-a463-00777506795f" providerId="ADAL" clId="{88B3518E-963F-476E-94D3-D917080E457B}" dt="2023-11-15T18:43:55.226" v="30" actId="1076"/>
          <ac:picMkLst>
            <pc:docMk/>
            <pc:sldMk cId="2536345340" sldId="389"/>
            <ac:picMk id="4098" creationId="{149A1B29-AC85-4B4F-9116-90340113628F}"/>
          </ac:picMkLst>
        </pc:picChg>
      </pc:sldChg>
      <pc:sldChg chg="modSp mod modAnim">
        <pc:chgData name="Gé Verbeek" userId="20d2065d-8055-4a68-a463-00777506795f" providerId="ADAL" clId="{88B3518E-963F-476E-94D3-D917080E457B}" dt="2023-11-15T18:53:31.515" v="306" actId="20577"/>
        <pc:sldMkLst>
          <pc:docMk/>
          <pc:sldMk cId="462756171" sldId="390"/>
        </pc:sldMkLst>
        <pc:spChg chg="mod">
          <ac:chgData name="Gé Verbeek" userId="20d2065d-8055-4a68-a463-00777506795f" providerId="ADAL" clId="{88B3518E-963F-476E-94D3-D917080E457B}" dt="2023-11-15T18:53:31.515" v="306" actId="20577"/>
          <ac:spMkLst>
            <pc:docMk/>
            <pc:sldMk cId="462756171" sldId="390"/>
            <ac:spMk id="7171" creationId="{E224BC8B-2913-4038-A10D-36A485D9D174}"/>
          </ac:spMkLst>
        </pc:spChg>
      </pc:sldChg>
      <pc:sldChg chg="modAnim">
        <pc:chgData name="Gé Verbeek" userId="20d2065d-8055-4a68-a463-00777506795f" providerId="ADAL" clId="{88B3518E-963F-476E-94D3-D917080E457B}" dt="2023-11-15T18:38:48.237" v="27"/>
        <pc:sldMkLst>
          <pc:docMk/>
          <pc:sldMk cId="1110174779" sldId="391"/>
        </pc:sldMkLst>
      </pc:sldChg>
      <pc:sldChg chg="del">
        <pc:chgData name="Gé Verbeek" userId="20d2065d-8055-4a68-a463-00777506795f" providerId="ADAL" clId="{88B3518E-963F-476E-94D3-D917080E457B}" dt="2023-11-15T18:43:02.704" v="28" actId="47"/>
        <pc:sldMkLst>
          <pc:docMk/>
          <pc:sldMk cId="460252037" sldId="392"/>
        </pc:sldMkLst>
      </pc:sldChg>
      <pc:sldChg chg="del">
        <pc:chgData name="Gé Verbeek" userId="20d2065d-8055-4a68-a463-00777506795f" providerId="ADAL" clId="{88B3518E-963F-476E-94D3-D917080E457B}" dt="2023-11-15T18:36:24.969" v="0" actId="47"/>
        <pc:sldMkLst>
          <pc:docMk/>
          <pc:sldMk cId="2775957298" sldId="395"/>
        </pc:sldMkLst>
      </pc:sldChg>
      <pc:sldChg chg="del">
        <pc:chgData name="Gé Verbeek" userId="20d2065d-8055-4a68-a463-00777506795f" providerId="ADAL" clId="{88B3518E-963F-476E-94D3-D917080E457B}" dt="2023-11-15T18:36:28.579" v="3" actId="47"/>
        <pc:sldMkLst>
          <pc:docMk/>
          <pc:sldMk cId="2713930387" sldId="396"/>
        </pc:sldMkLst>
      </pc:sldChg>
      <pc:sldChg chg="del">
        <pc:chgData name="Gé Verbeek" userId="20d2065d-8055-4a68-a463-00777506795f" providerId="ADAL" clId="{88B3518E-963F-476E-94D3-D917080E457B}" dt="2023-11-15T18:43:05.302" v="29" actId="47"/>
        <pc:sldMkLst>
          <pc:docMk/>
          <pc:sldMk cId="199696614" sldId="400"/>
        </pc:sldMkLst>
      </pc:sldChg>
      <pc:sldChg chg="del">
        <pc:chgData name="Gé Verbeek" userId="20d2065d-8055-4a68-a463-00777506795f" providerId="ADAL" clId="{88B3518E-963F-476E-94D3-D917080E457B}" dt="2023-11-15T18:36:30.141" v="5" actId="47"/>
        <pc:sldMkLst>
          <pc:docMk/>
          <pc:sldMk cId="1972354085" sldId="405"/>
        </pc:sldMkLst>
      </pc:sldChg>
      <pc:sldChg chg="del">
        <pc:chgData name="Gé Verbeek" userId="20d2065d-8055-4a68-a463-00777506795f" providerId="ADAL" clId="{88B3518E-963F-476E-94D3-D917080E457B}" dt="2023-11-15T18:36:43.021" v="20" actId="47"/>
        <pc:sldMkLst>
          <pc:docMk/>
          <pc:sldMk cId="3010377453" sldId="406"/>
        </pc:sldMkLst>
      </pc:sldChg>
      <pc:sldChg chg="modAnim">
        <pc:chgData name="Gé Verbeek" userId="20d2065d-8055-4a68-a463-00777506795f" providerId="ADAL" clId="{88B3518E-963F-476E-94D3-D917080E457B}" dt="2023-11-15T18:37:36.559" v="23"/>
        <pc:sldMkLst>
          <pc:docMk/>
          <pc:sldMk cId="1550389631" sldId="407"/>
        </pc:sldMkLst>
      </pc:sldChg>
      <pc:sldChg chg="modAnim">
        <pc:chgData name="Gé Verbeek" userId="20d2065d-8055-4a68-a463-00777506795f" providerId="ADAL" clId="{88B3518E-963F-476E-94D3-D917080E457B}" dt="2023-11-15T18:37:53.521" v="24"/>
        <pc:sldMkLst>
          <pc:docMk/>
          <pc:sldMk cId="2019665770" sldId="408"/>
        </pc:sldMkLst>
      </pc:sldChg>
      <pc:sldChg chg="del">
        <pc:chgData name="Gé Verbeek" userId="20d2065d-8055-4a68-a463-00777506795f" providerId="ADAL" clId="{88B3518E-963F-476E-94D3-D917080E457B}" dt="2023-11-15T18:36:31.060" v="6" actId="47"/>
        <pc:sldMkLst>
          <pc:docMk/>
          <pc:sldMk cId="1929563927" sldId="410"/>
        </pc:sldMkLst>
      </pc:sldChg>
      <pc:sldChg chg="del">
        <pc:chgData name="Gé Verbeek" userId="20d2065d-8055-4a68-a463-00777506795f" providerId="ADAL" clId="{88B3518E-963F-476E-94D3-D917080E457B}" dt="2023-11-15T18:36:31.784" v="7" actId="47"/>
        <pc:sldMkLst>
          <pc:docMk/>
          <pc:sldMk cId="1510294912" sldId="411"/>
        </pc:sldMkLst>
      </pc:sldChg>
      <pc:sldChg chg="del">
        <pc:chgData name="Gé Verbeek" userId="20d2065d-8055-4a68-a463-00777506795f" providerId="ADAL" clId="{88B3518E-963F-476E-94D3-D917080E457B}" dt="2023-11-15T18:36:34.470" v="10" actId="47"/>
        <pc:sldMkLst>
          <pc:docMk/>
          <pc:sldMk cId="3483119407" sldId="412"/>
        </pc:sldMkLst>
      </pc:sldChg>
      <pc:sldChg chg="del">
        <pc:chgData name="Gé Verbeek" userId="20d2065d-8055-4a68-a463-00777506795f" providerId="ADAL" clId="{88B3518E-963F-476E-94D3-D917080E457B}" dt="2023-11-15T18:36:35.149" v="11" actId="47"/>
        <pc:sldMkLst>
          <pc:docMk/>
          <pc:sldMk cId="3830112887" sldId="413"/>
        </pc:sldMkLst>
      </pc:sldChg>
      <pc:sldChg chg="addSp modSp del mod">
        <pc:chgData name="Gé Verbeek" userId="20d2065d-8055-4a68-a463-00777506795f" providerId="ADAL" clId="{88B3518E-963F-476E-94D3-D917080E457B}" dt="2023-11-15T18:49:14.101" v="190" actId="1076"/>
        <pc:sldMkLst>
          <pc:docMk/>
          <pc:sldMk cId="120416256" sldId="414"/>
        </pc:sldMkLst>
        <pc:spChg chg="add mod">
          <ac:chgData name="Gé Verbeek" userId="20d2065d-8055-4a68-a463-00777506795f" providerId="ADAL" clId="{88B3518E-963F-476E-94D3-D917080E457B}" dt="2023-11-15T18:48:41.523" v="168" actId="20577"/>
          <ac:spMkLst>
            <pc:docMk/>
            <pc:sldMk cId="120416256" sldId="414"/>
            <ac:spMk id="2" creationId="{39862988-2110-104B-1C86-93249FF50AE9}"/>
          </ac:spMkLst>
        </pc:spChg>
        <pc:spChg chg="add mod">
          <ac:chgData name="Gé Verbeek" userId="20d2065d-8055-4a68-a463-00777506795f" providerId="ADAL" clId="{88B3518E-963F-476E-94D3-D917080E457B}" dt="2023-11-15T18:49:14.101" v="190" actId="1076"/>
          <ac:spMkLst>
            <pc:docMk/>
            <pc:sldMk cId="120416256" sldId="414"/>
            <ac:spMk id="3" creationId="{4BB2D727-15C2-7BD4-3695-87BE2B46C1D4}"/>
          </ac:spMkLst>
        </pc:spChg>
      </pc:sldChg>
      <pc:sldChg chg="del">
        <pc:chgData name="Gé Verbeek" userId="20d2065d-8055-4a68-a463-00777506795f" providerId="ADAL" clId="{88B3518E-963F-476E-94D3-D917080E457B}" dt="2023-11-15T18:36:40.823" v="17" actId="47"/>
        <pc:sldMkLst>
          <pc:docMk/>
          <pc:sldMk cId="283999210" sldId="415"/>
        </pc:sldMkLst>
      </pc:sldChg>
      <pc:sldChg chg="modSp add mod modAnim">
        <pc:chgData name="Gé Verbeek" userId="20d2065d-8055-4a68-a463-00777506795f" providerId="ADAL" clId="{88B3518E-963F-476E-94D3-D917080E457B}" dt="2023-11-16T18:50:55.080" v="667"/>
        <pc:sldMkLst>
          <pc:docMk/>
          <pc:sldMk cId="1856010588" sldId="415"/>
        </pc:sldMkLst>
        <pc:spChg chg="mod">
          <ac:chgData name="Gé Verbeek" userId="20d2065d-8055-4a68-a463-00777506795f" providerId="ADAL" clId="{88B3518E-963F-476E-94D3-D917080E457B}" dt="2023-11-15T18:56:10.046" v="334" actId="27636"/>
          <ac:spMkLst>
            <pc:docMk/>
            <pc:sldMk cId="1856010588" sldId="415"/>
            <ac:spMk id="7171" creationId="{E224BC8B-2913-4038-A10D-36A485D9D174}"/>
          </ac:spMkLst>
        </pc:spChg>
      </pc:sldChg>
      <pc:sldChg chg="modSp add mod ord modAnim">
        <pc:chgData name="Gé Verbeek" userId="20d2065d-8055-4a68-a463-00777506795f" providerId="ADAL" clId="{88B3518E-963F-476E-94D3-D917080E457B}" dt="2023-11-16T18:50:31.833" v="662"/>
        <pc:sldMkLst>
          <pc:docMk/>
          <pc:sldMk cId="3063754004" sldId="416"/>
        </pc:sldMkLst>
        <pc:spChg chg="mod">
          <ac:chgData name="Gé Verbeek" userId="20d2065d-8055-4a68-a463-00777506795f" providerId="ADAL" clId="{88B3518E-963F-476E-94D3-D917080E457B}" dt="2023-11-15T18:55:18.899" v="321" actId="6549"/>
          <ac:spMkLst>
            <pc:docMk/>
            <pc:sldMk cId="3063754004" sldId="416"/>
            <ac:spMk id="7171" creationId="{E224BC8B-2913-4038-A10D-36A485D9D174}"/>
          </ac:spMkLst>
        </pc:spChg>
      </pc:sldChg>
      <pc:sldChg chg="del">
        <pc:chgData name="Gé Verbeek" userId="20d2065d-8055-4a68-a463-00777506795f" providerId="ADAL" clId="{88B3518E-963F-476E-94D3-D917080E457B}" dt="2023-11-15T18:36:42.315" v="19" actId="47"/>
        <pc:sldMkLst>
          <pc:docMk/>
          <pc:sldMk cId="3840912056" sldId="416"/>
        </pc:sldMkLst>
      </pc:sldChg>
      <pc:sldChg chg="modSp add mod modAnim">
        <pc:chgData name="Gé Verbeek" userId="20d2065d-8055-4a68-a463-00777506795f" providerId="ADAL" clId="{88B3518E-963F-476E-94D3-D917080E457B}" dt="2023-11-16T18:51:25.310" v="671"/>
        <pc:sldMkLst>
          <pc:docMk/>
          <pc:sldMk cId="233010749" sldId="417"/>
        </pc:sldMkLst>
        <pc:spChg chg="mod">
          <ac:chgData name="Gé Verbeek" userId="20d2065d-8055-4a68-a463-00777506795f" providerId="ADAL" clId="{88B3518E-963F-476E-94D3-D917080E457B}" dt="2023-11-15T18:57:48.691" v="352" actId="6549"/>
          <ac:spMkLst>
            <pc:docMk/>
            <pc:sldMk cId="233010749" sldId="417"/>
            <ac:spMk id="7171" creationId="{E224BC8B-2913-4038-A10D-36A485D9D174}"/>
          </ac:spMkLst>
        </pc:spChg>
        <pc:picChg chg="mod">
          <ac:chgData name="Gé Verbeek" userId="20d2065d-8055-4a68-a463-00777506795f" providerId="ADAL" clId="{88B3518E-963F-476E-94D3-D917080E457B}" dt="2023-11-15T18:57:51.969" v="353" actId="1076"/>
          <ac:picMkLst>
            <pc:docMk/>
            <pc:sldMk cId="233010749" sldId="417"/>
            <ac:picMk id="2" creationId="{D6951FE2-CD35-4DB3-8EFF-3BED4FE0BD76}"/>
          </ac:picMkLst>
        </pc:picChg>
      </pc:sldChg>
      <pc:sldChg chg="addSp modSp add mod modAnim">
        <pc:chgData name="Gé Verbeek" userId="20d2065d-8055-4a68-a463-00777506795f" providerId="ADAL" clId="{88B3518E-963F-476E-94D3-D917080E457B}" dt="2023-11-15T19:01:10.094" v="365" actId="1076"/>
        <pc:sldMkLst>
          <pc:docMk/>
          <pc:sldMk cId="4029558496" sldId="418"/>
        </pc:sldMkLst>
        <pc:spChg chg="mod">
          <ac:chgData name="Gé Verbeek" userId="20d2065d-8055-4a68-a463-00777506795f" providerId="ADAL" clId="{88B3518E-963F-476E-94D3-D917080E457B}" dt="2023-11-15T19:00:15.926" v="360" actId="6549"/>
          <ac:spMkLst>
            <pc:docMk/>
            <pc:sldMk cId="4029558496" sldId="418"/>
            <ac:spMk id="7171" creationId="{E224BC8B-2913-4038-A10D-36A485D9D174}"/>
          </ac:spMkLst>
        </pc:spChg>
        <pc:picChg chg="add mod">
          <ac:chgData name="Gé Verbeek" userId="20d2065d-8055-4a68-a463-00777506795f" providerId="ADAL" clId="{88B3518E-963F-476E-94D3-D917080E457B}" dt="2023-11-15T19:01:10.094" v="365" actId="1076"/>
          <ac:picMkLst>
            <pc:docMk/>
            <pc:sldMk cId="4029558496" sldId="418"/>
            <ac:picMk id="4" creationId="{0C3952C9-17D6-CFBD-0B22-0DBEEA6B3C39}"/>
          </ac:picMkLst>
        </pc:picChg>
      </pc:sldChg>
      <pc:sldChg chg="addSp modSp new mod modAnim">
        <pc:chgData name="Gé Verbeek" userId="20d2065d-8055-4a68-a463-00777506795f" providerId="ADAL" clId="{88B3518E-963F-476E-94D3-D917080E457B}" dt="2023-11-16T18:53:13.033" v="679"/>
        <pc:sldMkLst>
          <pc:docMk/>
          <pc:sldMk cId="650673471" sldId="419"/>
        </pc:sldMkLst>
        <pc:spChg chg="mod">
          <ac:chgData name="Gé Verbeek" userId="20d2065d-8055-4a68-a463-00777506795f" providerId="ADAL" clId="{88B3518E-963F-476E-94D3-D917080E457B}" dt="2023-11-15T19:03:17.159" v="419" actId="20577"/>
          <ac:spMkLst>
            <pc:docMk/>
            <pc:sldMk cId="650673471" sldId="419"/>
            <ac:spMk id="2" creationId="{DB20F4ED-767D-1C88-548A-B18CC0A7BD4A}"/>
          </ac:spMkLst>
        </pc:spChg>
        <pc:spChg chg="mod">
          <ac:chgData name="Gé Verbeek" userId="20d2065d-8055-4a68-a463-00777506795f" providerId="ADAL" clId="{88B3518E-963F-476E-94D3-D917080E457B}" dt="2023-11-15T19:04:38.235" v="430" actId="20577"/>
          <ac:spMkLst>
            <pc:docMk/>
            <pc:sldMk cId="650673471" sldId="419"/>
            <ac:spMk id="3" creationId="{630FBBAC-5286-C7EE-4816-C54C498AADF0}"/>
          </ac:spMkLst>
        </pc:spChg>
        <pc:picChg chg="add mod">
          <ac:chgData name="Gé Verbeek" userId="20d2065d-8055-4a68-a463-00777506795f" providerId="ADAL" clId="{88B3518E-963F-476E-94D3-D917080E457B}" dt="2023-11-16T18:52:57.668" v="677" actId="14100"/>
          <ac:picMkLst>
            <pc:docMk/>
            <pc:sldMk cId="650673471" sldId="419"/>
            <ac:picMk id="4" creationId="{97BD4160-DC18-1837-3F65-526D0D726707}"/>
          </ac:picMkLst>
        </pc:picChg>
      </pc:sldChg>
      <pc:sldChg chg="addSp modSp add mod modAnim">
        <pc:chgData name="Gé Verbeek" userId="20d2065d-8055-4a68-a463-00777506795f" providerId="ADAL" clId="{88B3518E-963F-476E-94D3-D917080E457B}" dt="2023-11-16T18:55:06.977" v="711"/>
        <pc:sldMkLst>
          <pc:docMk/>
          <pc:sldMk cId="3789562019" sldId="420"/>
        </pc:sldMkLst>
        <pc:spChg chg="mod">
          <ac:chgData name="Gé Verbeek" userId="20d2065d-8055-4a68-a463-00777506795f" providerId="ADAL" clId="{88B3518E-963F-476E-94D3-D917080E457B}" dt="2023-11-16T18:53:43.778" v="700" actId="20577"/>
          <ac:spMkLst>
            <pc:docMk/>
            <pc:sldMk cId="3789562019" sldId="420"/>
            <ac:spMk id="2" creationId="{DB20F4ED-767D-1C88-548A-B18CC0A7BD4A}"/>
          </ac:spMkLst>
        </pc:spChg>
        <pc:spChg chg="mod">
          <ac:chgData name="Gé Verbeek" userId="20d2065d-8055-4a68-a463-00777506795f" providerId="ADAL" clId="{88B3518E-963F-476E-94D3-D917080E457B}" dt="2023-11-15T19:05:59.916" v="441" actId="27636"/>
          <ac:spMkLst>
            <pc:docMk/>
            <pc:sldMk cId="3789562019" sldId="420"/>
            <ac:spMk id="3" creationId="{630FBBAC-5286-C7EE-4816-C54C498AADF0}"/>
          </ac:spMkLst>
        </pc:spChg>
        <pc:picChg chg="add mod">
          <ac:chgData name="Gé Verbeek" userId="20d2065d-8055-4a68-a463-00777506795f" providerId="ADAL" clId="{88B3518E-963F-476E-94D3-D917080E457B}" dt="2023-11-16T18:54:27.564" v="705" actId="1076"/>
          <ac:picMkLst>
            <pc:docMk/>
            <pc:sldMk cId="3789562019" sldId="420"/>
            <ac:picMk id="4" creationId="{077B74B7-F618-37A2-81DE-68E75146AB5A}"/>
          </ac:picMkLst>
        </pc:picChg>
      </pc:sldChg>
      <pc:sldChg chg="addSp modSp add mod modAnim">
        <pc:chgData name="Gé Verbeek" userId="20d2065d-8055-4a68-a463-00777506795f" providerId="ADAL" clId="{88B3518E-963F-476E-94D3-D917080E457B}" dt="2023-11-16T18:57:59.564" v="749"/>
        <pc:sldMkLst>
          <pc:docMk/>
          <pc:sldMk cId="2525778868" sldId="421"/>
        </pc:sldMkLst>
        <pc:spChg chg="mod">
          <ac:chgData name="Gé Verbeek" userId="20d2065d-8055-4a68-a463-00777506795f" providerId="ADAL" clId="{88B3518E-963F-476E-94D3-D917080E457B}" dt="2023-11-16T18:55:35.943" v="733" actId="20577"/>
          <ac:spMkLst>
            <pc:docMk/>
            <pc:sldMk cId="2525778868" sldId="421"/>
            <ac:spMk id="2" creationId="{DB20F4ED-767D-1C88-548A-B18CC0A7BD4A}"/>
          </ac:spMkLst>
        </pc:spChg>
        <pc:spChg chg="mod">
          <ac:chgData name="Gé Verbeek" userId="20d2065d-8055-4a68-a463-00777506795f" providerId="ADAL" clId="{88B3518E-963F-476E-94D3-D917080E457B}" dt="2023-11-15T19:07:36.857" v="449" actId="6549"/>
          <ac:spMkLst>
            <pc:docMk/>
            <pc:sldMk cId="2525778868" sldId="421"/>
            <ac:spMk id="3" creationId="{630FBBAC-5286-C7EE-4816-C54C498AADF0}"/>
          </ac:spMkLst>
        </pc:spChg>
        <pc:picChg chg="add mod">
          <ac:chgData name="Gé Verbeek" userId="20d2065d-8055-4a68-a463-00777506795f" providerId="ADAL" clId="{88B3518E-963F-476E-94D3-D917080E457B}" dt="2023-11-16T18:56:39.383" v="744" actId="1076"/>
          <ac:picMkLst>
            <pc:docMk/>
            <pc:sldMk cId="2525778868" sldId="421"/>
            <ac:picMk id="4" creationId="{C80969BF-543F-C34E-A385-4BC7B989EC5D}"/>
          </ac:picMkLst>
        </pc:picChg>
        <pc:picChg chg="add mod">
          <ac:chgData name="Gé Verbeek" userId="20d2065d-8055-4a68-a463-00777506795f" providerId="ADAL" clId="{88B3518E-963F-476E-94D3-D917080E457B}" dt="2023-11-16T18:57:47.678" v="747" actId="14100"/>
          <ac:picMkLst>
            <pc:docMk/>
            <pc:sldMk cId="2525778868" sldId="421"/>
            <ac:picMk id="5" creationId="{A637A1AC-C1CF-1F4C-84F6-0215BDB8353C}"/>
          </ac:picMkLst>
        </pc:picChg>
      </pc:sldChg>
      <pc:sldChg chg="addSp modSp add mod replId modAnim">
        <pc:chgData name="Gé Verbeek" userId="20d2065d-8055-4a68-a463-00777506795f" providerId="ADAL" clId="{88B3518E-963F-476E-94D3-D917080E457B}" dt="2023-11-16T19:01:24.672" v="770"/>
        <pc:sldMkLst>
          <pc:docMk/>
          <pc:sldMk cId="470011929" sldId="422"/>
        </pc:sldMkLst>
        <pc:spChg chg="mod">
          <ac:chgData name="Gé Verbeek" userId="20d2065d-8055-4a68-a463-00777506795f" providerId="ADAL" clId="{88B3518E-963F-476E-94D3-D917080E457B}" dt="2023-11-16T18:58:19.949" v="763" actId="20577"/>
          <ac:spMkLst>
            <pc:docMk/>
            <pc:sldMk cId="470011929" sldId="422"/>
            <ac:spMk id="2" creationId="{DB20F4ED-767D-1C88-548A-B18CC0A7BD4A}"/>
          </ac:spMkLst>
        </pc:spChg>
        <pc:spChg chg="mod">
          <ac:chgData name="Gé Verbeek" userId="20d2065d-8055-4a68-a463-00777506795f" providerId="ADAL" clId="{88B3518E-963F-476E-94D3-D917080E457B}" dt="2023-11-15T19:08:43.604" v="459" actId="20577"/>
          <ac:spMkLst>
            <pc:docMk/>
            <pc:sldMk cId="470011929" sldId="422"/>
            <ac:spMk id="3" creationId="{630FBBAC-5286-C7EE-4816-C54C498AADF0}"/>
          </ac:spMkLst>
        </pc:spChg>
        <pc:picChg chg="add mod">
          <ac:chgData name="Gé Verbeek" userId="20d2065d-8055-4a68-a463-00777506795f" providerId="ADAL" clId="{88B3518E-963F-476E-94D3-D917080E457B}" dt="2023-11-16T19:01:13.569" v="767" actId="1076"/>
          <ac:picMkLst>
            <pc:docMk/>
            <pc:sldMk cId="470011929" sldId="422"/>
            <ac:picMk id="4" creationId="{8273308B-C581-63BA-33F8-D3302FE8C89A}"/>
          </ac:picMkLst>
        </pc:picChg>
      </pc:sldChg>
      <pc:sldChg chg="add del">
        <pc:chgData name="Gé Verbeek" userId="20d2065d-8055-4a68-a463-00777506795f" providerId="ADAL" clId="{88B3518E-963F-476E-94D3-D917080E457B}" dt="2023-11-15T19:09:06.384" v="460" actId="47"/>
        <pc:sldMkLst>
          <pc:docMk/>
          <pc:sldMk cId="4142963976" sldId="423"/>
        </pc:sldMkLst>
      </pc:sldChg>
      <pc:sldChg chg="addSp delSp modSp add mod replId">
        <pc:chgData name="Gé Verbeek" userId="20d2065d-8055-4a68-a463-00777506795f" providerId="ADAL" clId="{88B3518E-963F-476E-94D3-D917080E457B}" dt="2023-11-15T19:15:46.228" v="657" actId="1076"/>
        <pc:sldMkLst>
          <pc:docMk/>
          <pc:sldMk cId="1439602021" sldId="424"/>
        </pc:sldMkLst>
        <pc:spChg chg="mod">
          <ac:chgData name="Gé Verbeek" userId="20d2065d-8055-4a68-a463-00777506795f" providerId="ADAL" clId="{88B3518E-963F-476E-94D3-D917080E457B}" dt="2023-11-15T19:09:57.113" v="470" actId="20577"/>
          <ac:spMkLst>
            <pc:docMk/>
            <pc:sldMk cId="1439602021" sldId="424"/>
            <ac:spMk id="2" creationId="{DB20F4ED-767D-1C88-548A-B18CC0A7BD4A}"/>
          </ac:spMkLst>
        </pc:spChg>
        <pc:spChg chg="mod">
          <ac:chgData name="Gé Verbeek" userId="20d2065d-8055-4a68-a463-00777506795f" providerId="ADAL" clId="{88B3518E-963F-476E-94D3-D917080E457B}" dt="2023-11-15T19:12:32.423" v="646" actId="20577"/>
          <ac:spMkLst>
            <pc:docMk/>
            <pc:sldMk cId="1439602021" sldId="424"/>
            <ac:spMk id="3" creationId="{630FBBAC-5286-C7EE-4816-C54C498AADF0}"/>
          </ac:spMkLst>
        </pc:spChg>
        <pc:picChg chg="add del">
          <ac:chgData name="Gé Verbeek" userId="20d2065d-8055-4a68-a463-00777506795f" providerId="ADAL" clId="{88B3518E-963F-476E-94D3-D917080E457B}" dt="2023-11-15T19:12:47.677" v="648" actId="22"/>
          <ac:picMkLst>
            <pc:docMk/>
            <pc:sldMk cId="1439602021" sldId="424"/>
            <ac:picMk id="5" creationId="{42B42099-3448-6D2E-A1CA-D4845C4E9E0E}"/>
          </ac:picMkLst>
        </pc:picChg>
        <pc:picChg chg="add del mod">
          <ac:chgData name="Gé Verbeek" userId="20d2065d-8055-4a68-a463-00777506795f" providerId="ADAL" clId="{88B3518E-963F-476E-94D3-D917080E457B}" dt="2023-11-15T19:13:47.967" v="654" actId="22"/>
          <ac:picMkLst>
            <pc:docMk/>
            <pc:sldMk cId="1439602021" sldId="424"/>
            <ac:picMk id="7" creationId="{696B8B6D-F8B9-D426-BE86-945C11AAD621}"/>
          </ac:picMkLst>
        </pc:picChg>
        <pc:picChg chg="add mod">
          <ac:chgData name="Gé Verbeek" userId="20d2065d-8055-4a68-a463-00777506795f" providerId="ADAL" clId="{88B3518E-963F-476E-94D3-D917080E457B}" dt="2023-11-15T19:15:46.228" v="657" actId="1076"/>
          <ac:picMkLst>
            <pc:docMk/>
            <pc:sldMk cId="1439602021" sldId="424"/>
            <ac:picMk id="9" creationId="{854E5707-0DE9-5EC3-68D7-5B1AEE9539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16-11-2023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16-11-2023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380712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3867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65371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242310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33684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37028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429070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62593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374611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42913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5802" y="900114"/>
            <a:ext cx="8983548" cy="996950"/>
          </a:xfrm>
        </p:spPr>
        <p:txBody>
          <a:bodyPr>
            <a:normAutofit/>
          </a:bodyPr>
          <a:lstStyle/>
          <a:p>
            <a:pPr eaLnBrk="1" hangingPunct="1"/>
            <a:r>
              <a:rPr lang="nl-NL" altLang="nl-NL" b="1" dirty="0"/>
              <a:t>Waterbalans bij hoge instraling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5802" y="1897064"/>
            <a:ext cx="8389856" cy="4738260"/>
          </a:xfrm>
        </p:spPr>
        <p:txBody>
          <a:bodyPr>
            <a:normAutofit lnSpcReduction="10000"/>
          </a:bodyPr>
          <a:lstStyle/>
          <a:p>
            <a:pPr indent="0">
              <a:buNone/>
              <a:defRPr/>
            </a:pPr>
            <a:r>
              <a:rPr lang="nl-NL" dirty="0"/>
              <a:t>De effecten van waterstress worden echter vaak pas in de namiddag zichtbaar. Hierdoor is de misvatting ontstaan dat ingrijpen het meest effectief is in de namiddag. </a:t>
            </a:r>
          </a:p>
          <a:p>
            <a:pPr indent="0">
              <a:buNone/>
              <a:defRPr/>
            </a:pPr>
            <a:endParaRPr lang="nl-NL" dirty="0"/>
          </a:p>
          <a:p>
            <a:pPr indent="0">
              <a:buNone/>
              <a:defRPr/>
            </a:pPr>
            <a:r>
              <a:rPr lang="nl-NL" dirty="0"/>
              <a:t>Gebleken is dat hoe eerder wordt ingegrepen om stress te voorkomen, hoe effectiever het gewas de hoge instraling kan benutten voor de fotosynthese. </a:t>
            </a:r>
          </a:p>
          <a:p>
            <a:pPr indent="0">
              <a:buNone/>
              <a:defRPr/>
            </a:pPr>
            <a:endParaRPr lang="nl-NL" dirty="0"/>
          </a:p>
          <a:p>
            <a:pPr indent="0">
              <a:buNone/>
              <a:defRPr/>
            </a:pPr>
            <a:r>
              <a:rPr lang="nl-NL" dirty="0"/>
              <a:t>Bovendien zal bij te grote waterstress in de ochtend het hormoon </a:t>
            </a:r>
            <a:r>
              <a:rPr lang="nl-NL" dirty="0" err="1"/>
              <a:t>abscisinezuur</a:t>
            </a:r>
            <a:r>
              <a:rPr lang="nl-NL" dirty="0"/>
              <a:t> (ABA) worden aangemaakt in het blad waardoor de huidmondjes voor langere duur gesloten blijven. Ingrijpen heeft dan dus een tijdlang geen positief resultaat voor de fotosynthese.</a:t>
            </a:r>
          </a:p>
        </p:txBody>
      </p:sp>
      <p:pic>
        <p:nvPicPr>
          <p:cNvPr id="2" name="Afbeelding 1">
            <a:extLst>
              <a:ext uri="{FF2B5EF4-FFF2-40B4-BE49-F238E27FC236}">
                <a16:creationId xmlns:a16="http://schemas.microsoft.com/office/drawing/2014/main" id="{D6951FE2-CD35-4DB3-8EFF-3BED4FE0BD76}"/>
              </a:ext>
            </a:extLst>
          </p:cNvPr>
          <p:cNvPicPr>
            <a:picLocks noChangeAspect="1"/>
          </p:cNvPicPr>
          <p:nvPr/>
        </p:nvPicPr>
        <p:blipFill>
          <a:blip r:embed="rId3"/>
          <a:stretch>
            <a:fillRect/>
          </a:stretch>
        </p:blipFill>
        <p:spPr>
          <a:xfrm>
            <a:off x="9264044" y="4735054"/>
            <a:ext cx="2619375" cy="1743075"/>
          </a:xfrm>
          <a:prstGeom prst="rect">
            <a:avLst/>
          </a:prstGeom>
        </p:spPr>
      </p:pic>
    </p:spTree>
    <p:extLst>
      <p:ext uri="{BB962C8B-B14F-4D97-AF65-F5344CB8AC3E}">
        <p14:creationId xmlns:p14="http://schemas.microsoft.com/office/powerpoint/2010/main" val="18560105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Effect transition="in" filter="fade">
                                      <p:cBhvr>
                                        <p:cTn id="11" dur="1000"/>
                                        <p:tgtEl>
                                          <p:spTgt spid="7171">
                                            <p:txEl>
                                              <p:pRg st="2" end="2"/>
                                            </p:txEl>
                                          </p:spTgt>
                                        </p:tgtEl>
                                      </p:cBhvr>
                                    </p:animEffect>
                                    <p:anim calcmode="lin" valueType="num">
                                      <p:cBhvr>
                                        <p:cTn id="1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71">
                                            <p:txEl>
                                              <p:pRg st="4" end="4"/>
                                            </p:txEl>
                                          </p:spTgt>
                                        </p:tgtEl>
                                        <p:attrNameLst>
                                          <p:attrName>style.visibility</p:attrName>
                                        </p:attrNameLst>
                                      </p:cBhvr>
                                      <p:to>
                                        <p:strVal val="visible"/>
                                      </p:to>
                                    </p:set>
                                    <p:animEffect transition="in" filter="fade">
                                      <p:cBhvr>
                                        <p:cTn id="16" dur="1000"/>
                                        <p:tgtEl>
                                          <p:spTgt spid="7171">
                                            <p:txEl>
                                              <p:pRg st="4" end="4"/>
                                            </p:txEl>
                                          </p:spTgt>
                                        </p:tgtEl>
                                      </p:cBhvr>
                                    </p:animEffect>
                                    <p:anim calcmode="lin" valueType="num">
                                      <p:cBhvr>
                                        <p:cTn id="17"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5802" y="900114"/>
            <a:ext cx="8983548" cy="996950"/>
          </a:xfrm>
        </p:spPr>
        <p:txBody>
          <a:bodyPr>
            <a:normAutofit/>
          </a:bodyPr>
          <a:lstStyle/>
          <a:p>
            <a:pPr eaLnBrk="1" hangingPunct="1"/>
            <a:r>
              <a:rPr lang="nl-NL" altLang="nl-NL" b="1" dirty="0"/>
              <a:t>Waterbalans bij hoge instraling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5802" y="1897064"/>
            <a:ext cx="8389856" cy="4738260"/>
          </a:xfrm>
        </p:spPr>
        <p:txBody>
          <a:bodyPr>
            <a:normAutofit/>
          </a:bodyPr>
          <a:lstStyle/>
          <a:p>
            <a:pPr indent="0">
              <a:buNone/>
              <a:defRPr/>
            </a:pPr>
            <a:r>
              <a:rPr lang="nl-NL" dirty="0"/>
              <a:t>Ook de watergift is een belangrijk instrument om in de ochtend waterstress te voorkomen. </a:t>
            </a:r>
          </a:p>
          <a:p>
            <a:pPr indent="0">
              <a:buNone/>
              <a:defRPr/>
            </a:pPr>
            <a:endParaRPr lang="nl-NL" dirty="0"/>
          </a:p>
          <a:p>
            <a:pPr indent="0">
              <a:buNone/>
              <a:defRPr/>
            </a:pPr>
            <a:r>
              <a:rPr lang="nl-NL" dirty="0"/>
              <a:t>In het traject dat de opname van water zeer snel toeneemt is het zaak de watervoorraad in de mat weer snel aan te vullen.</a:t>
            </a:r>
          </a:p>
          <a:p>
            <a:pPr indent="0">
              <a:buNone/>
              <a:defRPr/>
            </a:pPr>
            <a:endParaRPr lang="nl-NL" dirty="0"/>
          </a:p>
          <a:p>
            <a:pPr indent="0">
              <a:buNone/>
              <a:defRPr/>
            </a:pPr>
            <a:r>
              <a:rPr lang="nl-NL" dirty="0"/>
              <a:t>Het is dan verstandig om de start van de watergift af te laten hangen van de hoogte van de instraling en niet op het bereiken van een bepaald matgewicht of watergehalte.</a:t>
            </a:r>
          </a:p>
        </p:txBody>
      </p:sp>
      <p:pic>
        <p:nvPicPr>
          <p:cNvPr id="2" name="Afbeelding 1">
            <a:extLst>
              <a:ext uri="{FF2B5EF4-FFF2-40B4-BE49-F238E27FC236}">
                <a16:creationId xmlns:a16="http://schemas.microsoft.com/office/drawing/2014/main" id="{D6951FE2-CD35-4DB3-8EFF-3BED4FE0BD76}"/>
              </a:ext>
            </a:extLst>
          </p:cNvPr>
          <p:cNvPicPr>
            <a:picLocks noChangeAspect="1"/>
          </p:cNvPicPr>
          <p:nvPr/>
        </p:nvPicPr>
        <p:blipFill>
          <a:blip r:embed="rId3"/>
          <a:stretch>
            <a:fillRect/>
          </a:stretch>
        </p:blipFill>
        <p:spPr>
          <a:xfrm>
            <a:off x="9445658" y="4717470"/>
            <a:ext cx="2619375" cy="1743075"/>
          </a:xfrm>
          <a:prstGeom prst="rect">
            <a:avLst/>
          </a:prstGeom>
        </p:spPr>
      </p:pic>
    </p:spTree>
    <p:extLst>
      <p:ext uri="{BB962C8B-B14F-4D97-AF65-F5344CB8AC3E}">
        <p14:creationId xmlns:p14="http://schemas.microsoft.com/office/powerpoint/2010/main" val="2330107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Effect transition="in" filter="fade">
                                      <p:cBhvr>
                                        <p:cTn id="11" dur="1000"/>
                                        <p:tgtEl>
                                          <p:spTgt spid="7171">
                                            <p:txEl>
                                              <p:pRg st="2" end="2"/>
                                            </p:txEl>
                                          </p:spTgt>
                                        </p:tgtEl>
                                      </p:cBhvr>
                                    </p:animEffect>
                                    <p:anim calcmode="lin" valueType="num">
                                      <p:cBhvr>
                                        <p:cTn id="1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171">
                                            <p:txEl>
                                              <p:pRg st="4" end="4"/>
                                            </p:txEl>
                                          </p:spTgt>
                                        </p:tgtEl>
                                        <p:attrNameLst>
                                          <p:attrName>style.visibility</p:attrName>
                                        </p:attrNameLst>
                                      </p:cBhvr>
                                      <p:to>
                                        <p:strVal val="visible"/>
                                      </p:to>
                                    </p:set>
                                    <p:animEffect transition="in" filter="fade">
                                      <p:cBhvr>
                                        <p:cTn id="18" dur="1000"/>
                                        <p:tgtEl>
                                          <p:spTgt spid="7171">
                                            <p:txEl>
                                              <p:pRg st="4" end="4"/>
                                            </p:txEl>
                                          </p:spTgt>
                                        </p:tgtEl>
                                      </p:cBhvr>
                                    </p:animEffect>
                                    <p:anim calcmode="lin" valueType="num">
                                      <p:cBhvr>
                                        <p:cTn id="1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93509" y="900114"/>
            <a:ext cx="8945841" cy="996950"/>
          </a:xfrm>
        </p:spPr>
        <p:txBody>
          <a:bodyPr/>
          <a:lstStyle/>
          <a:p>
            <a:pPr eaLnBrk="1" hangingPunct="1"/>
            <a:r>
              <a:rPr lang="nl-NL" altLang="nl-NL" b="1" dirty="0"/>
              <a:t>Waterbalans bij lage instraling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93509" y="1781667"/>
            <a:ext cx="7965650" cy="4738260"/>
          </a:xfrm>
        </p:spPr>
        <p:txBody>
          <a:bodyPr>
            <a:normAutofit/>
          </a:bodyPr>
          <a:lstStyle/>
          <a:p>
            <a:pPr marL="342900" indent="-342900">
              <a:defRPr/>
            </a:pPr>
            <a:r>
              <a:rPr lang="nl-NL" dirty="0"/>
              <a:t>Verdamping vindt voornamelijk plaats op basis van de natte bol verdamping</a:t>
            </a:r>
          </a:p>
          <a:p>
            <a:pPr marL="342900" indent="-342900">
              <a:defRPr/>
            </a:pPr>
            <a:endParaRPr lang="nl-NL" dirty="0"/>
          </a:p>
          <a:p>
            <a:pPr marL="342900" indent="-342900">
              <a:defRPr/>
            </a:pPr>
            <a:r>
              <a:rPr lang="nl-NL" dirty="0"/>
              <a:t>Luchtbeweging belangrijkste maatregel om te zorgen dat de verdamping niet te laag wordt</a:t>
            </a:r>
          </a:p>
          <a:p>
            <a:pPr marL="342900" indent="-342900">
              <a:defRPr/>
            </a:pPr>
            <a:endParaRPr lang="nl-NL" dirty="0"/>
          </a:p>
          <a:p>
            <a:pPr marL="342900" indent="-342900">
              <a:defRPr/>
            </a:pPr>
            <a:r>
              <a:rPr lang="nl-NL" dirty="0"/>
              <a:t>Verlaging van luchtvochtigheid is effectief om verdamping te bevorderen</a:t>
            </a:r>
          </a:p>
          <a:p>
            <a:pPr marL="342900" indent="-342900">
              <a:defRPr/>
            </a:pPr>
            <a:endParaRPr lang="nl-NL" dirty="0"/>
          </a:p>
          <a:p>
            <a:pPr marL="342900" indent="-342900">
              <a:defRPr/>
            </a:pPr>
            <a:r>
              <a:rPr lang="nl-NL" dirty="0"/>
              <a:t>Groei jonge vruchten juist in </a:t>
            </a:r>
            <a:r>
              <a:rPr lang="nl-NL"/>
              <a:t>de ochtend</a:t>
            </a:r>
            <a:endParaRPr lang="nl-NL" dirty="0"/>
          </a:p>
          <a:p>
            <a:pPr marL="342900" indent="-342900">
              <a:defRPr/>
            </a:pPr>
            <a:endParaRPr lang="nl-NL" dirty="0"/>
          </a:p>
          <a:p>
            <a:pPr marL="342900" indent="-342900">
              <a:defRPr/>
            </a:pPr>
            <a:endParaRPr lang="nl-NL" dirty="0"/>
          </a:p>
        </p:txBody>
      </p:sp>
      <p:pic>
        <p:nvPicPr>
          <p:cNvPr id="3" name="Afbeelding 2">
            <a:extLst>
              <a:ext uri="{FF2B5EF4-FFF2-40B4-BE49-F238E27FC236}">
                <a16:creationId xmlns:a16="http://schemas.microsoft.com/office/drawing/2014/main" id="{37336D2D-8C17-4320-A7C0-54E92CBEFEF5}"/>
              </a:ext>
            </a:extLst>
          </p:cNvPr>
          <p:cNvPicPr>
            <a:picLocks noChangeAspect="1"/>
          </p:cNvPicPr>
          <p:nvPr/>
        </p:nvPicPr>
        <p:blipFill>
          <a:blip r:embed="rId3"/>
          <a:stretch>
            <a:fillRect/>
          </a:stretch>
        </p:blipFill>
        <p:spPr>
          <a:xfrm>
            <a:off x="8650566" y="4653027"/>
            <a:ext cx="2447925" cy="1866900"/>
          </a:xfrm>
          <a:prstGeom prst="rect">
            <a:avLst/>
          </a:prstGeom>
        </p:spPr>
      </p:pic>
    </p:spTree>
    <p:extLst>
      <p:ext uri="{BB962C8B-B14F-4D97-AF65-F5344CB8AC3E}">
        <p14:creationId xmlns:p14="http://schemas.microsoft.com/office/powerpoint/2010/main" val="1110174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93509" y="900114"/>
            <a:ext cx="8945841" cy="996950"/>
          </a:xfrm>
        </p:spPr>
        <p:txBody>
          <a:bodyPr/>
          <a:lstStyle/>
          <a:p>
            <a:pPr eaLnBrk="1" hangingPunct="1"/>
            <a:r>
              <a:rPr lang="nl-NL" altLang="nl-NL" b="1" dirty="0"/>
              <a:t>Waterbalans bij lage instraling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93509" y="1781667"/>
            <a:ext cx="7965650" cy="4738260"/>
          </a:xfrm>
        </p:spPr>
        <p:txBody>
          <a:bodyPr>
            <a:normAutofit/>
          </a:bodyPr>
          <a:lstStyle/>
          <a:p>
            <a:pPr indent="0" fontAlgn="base">
              <a:buNone/>
            </a:pPr>
            <a:r>
              <a:rPr lang="nl-NL" dirty="0"/>
              <a:t>Tijdens een donkere dag is luchtbeweging de belangrijkste maatregel om de verdamping op peil te houden. </a:t>
            </a:r>
          </a:p>
          <a:p>
            <a:pPr indent="0" fontAlgn="base">
              <a:buNone/>
            </a:pPr>
            <a:r>
              <a:rPr lang="nl-NL" dirty="0"/>
              <a:t> </a:t>
            </a:r>
          </a:p>
          <a:p>
            <a:pPr indent="0" fontAlgn="base">
              <a:buNone/>
            </a:pPr>
            <a:r>
              <a:rPr lang="nl-NL" dirty="0"/>
              <a:t>Tegenwoordig kunnen we dit beter sturen door luchtbehandelingskasten te installeren dan hoef je de luchtramen niet meer te openen.</a:t>
            </a:r>
          </a:p>
          <a:p>
            <a:pPr marL="342900" indent="-342900">
              <a:defRPr/>
            </a:pPr>
            <a:endParaRPr lang="nl-NL" dirty="0"/>
          </a:p>
          <a:p>
            <a:pPr marL="342900" indent="-342900">
              <a:defRPr/>
            </a:pPr>
            <a:endParaRPr lang="nl-NL" dirty="0"/>
          </a:p>
        </p:txBody>
      </p:sp>
      <p:pic>
        <p:nvPicPr>
          <p:cNvPr id="3" name="Afbeelding 2">
            <a:extLst>
              <a:ext uri="{FF2B5EF4-FFF2-40B4-BE49-F238E27FC236}">
                <a16:creationId xmlns:a16="http://schemas.microsoft.com/office/drawing/2014/main" id="{37336D2D-8C17-4320-A7C0-54E92CBEFEF5}"/>
              </a:ext>
            </a:extLst>
          </p:cNvPr>
          <p:cNvPicPr>
            <a:picLocks noChangeAspect="1"/>
          </p:cNvPicPr>
          <p:nvPr/>
        </p:nvPicPr>
        <p:blipFill>
          <a:blip r:embed="rId3"/>
          <a:stretch>
            <a:fillRect/>
          </a:stretch>
        </p:blipFill>
        <p:spPr>
          <a:xfrm>
            <a:off x="8650566" y="4653027"/>
            <a:ext cx="2447925" cy="1866900"/>
          </a:xfrm>
          <a:prstGeom prst="rect">
            <a:avLst/>
          </a:prstGeom>
        </p:spPr>
      </p:pic>
      <p:pic>
        <p:nvPicPr>
          <p:cNvPr id="4" name="Afbeelding 3">
            <a:extLst>
              <a:ext uri="{FF2B5EF4-FFF2-40B4-BE49-F238E27FC236}">
                <a16:creationId xmlns:a16="http://schemas.microsoft.com/office/drawing/2014/main" id="{0C3952C9-17D6-CFBD-0B22-0DBEEA6B3C39}"/>
              </a:ext>
            </a:extLst>
          </p:cNvPr>
          <p:cNvPicPr>
            <a:picLocks noChangeAspect="1"/>
          </p:cNvPicPr>
          <p:nvPr/>
        </p:nvPicPr>
        <p:blipFill>
          <a:blip r:embed="rId4"/>
          <a:stretch>
            <a:fillRect/>
          </a:stretch>
        </p:blipFill>
        <p:spPr>
          <a:xfrm>
            <a:off x="2222575" y="4038855"/>
            <a:ext cx="4318904" cy="2481072"/>
          </a:xfrm>
          <a:prstGeom prst="rect">
            <a:avLst/>
          </a:prstGeom>
        </p:spPr>
      </p:pic>
    </p:spTree>
    <p:extLst>
      <p:ext uri="{BB962C8B-B14F-4D97-AF65-F5344CB8AC3E}">
        <p14:creationId xmlns:p14="http://schemas.microsoft.com/office/powerpoint/2010/main" val="40295584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0F4ED-767D-1C88-548A-B18CC0A7BD4A}"/>
              </a:ext>
            </a:extLst>
          </p:cNvPr>
          <p:cNvSpPr>
            <a:spLocks noGrp="1"/>
          </p:cNvSpPr>
          <p:nvPr>
            <p:ph type="title"/>
          </p:nvPr>
        </p:nvSpPr>
        <p:spPr/>
        <p:txBody>
          <a:bodyPr>
            <a:normAutofit fontScale="90000"/>
          </a:bodyPr>
          <a:lstStyle/>
          <a:p>
            <a:r>
              <a:rPr lang="nl-NL" dirty="0"/>
              <a:t>Stressvermindering door schermen of verneveling</a:t>
            </a:r>
          </a:p>
        </p:txBody>
      </p:sp>
      <p:sp>
        <p:nvSpPr>
          <p:cNvPr id="3" name="Tijdelijke aanduiding voor inhoud 2">
            <a:extLst>
              <a:ext uri="{FF2B5EF4-FFF2-40B4-BE49-F238E27FC236}">
                <a16:creationId xmlns:a16="http://schemas.microsoft.com/office/drawing/2014/main" id="{630FBBAC-5286-C7EE-4816-C54C498AADF0}"/>
              </a:ext>
            </a:extLst>
          </p:cNvPr>
          <p:cNvSpPr>
            <a:spLocks noGrp="1"/>
          </p:cNvSpPr>
          <p:nvPr>
            <p:ph idx="1"/>
          </p:nvPr>
        </p:nvSpPr>
        <p:spPr>
          <a:xfrm>
            <a:off x="768185" y="1868677"/>
            <a:ext cx="7740000" cy="4351338"/>
          </a:xfrm>
        </p:spPr>
        <p:txBody>
          <a:bodyPr/>
          <a:lstStyle/>
          <a:p>
            <a:pPr indent="0">
              <a:buNone/>
            </a:pPr>
            <a:r>
              <a:rPr lang="nl-NL" dirty="0"/>
              <a:t>Bij gewassen met een lage verdampingscapaciteit stijgt de bladtemperatuur door de instraling behoorlijk boven de kastemperatuur. </a:t>
            </a:r>
          </a:p>
          <a:p>
            <a:pPr indent="0">
              <a:buNone/>
            </a:pPr>
            <a:endParaRPr lang="nl-NL" dirty="0"/>
          </a:p>
          <a:p>
            <a:pPr indent="0">
              <a:buNone/>
            </a:pPr>
            <a:r>
              <a:rPr lang="nl-NL" dirty="0"/>
              <a:t>Door de oplopende VPD-plant moeten de huidmondjes sluiten om uitdroging te voorkomen en komt de plant in stress. </a:t>
            </a:r>
          </a:p>
          <a:p>
            <a:pPr indent="0">
              <a:buNone/>
            </a:pPr>
            <a:endParaRPr lang="nl-NL" dirty="0"/>
          </a:p>
          <a:p>
            <a:pPr indent="0">
              <a:buNone/>
            </a:pPr>
            <a:r>
              <a:rPr lang="nl-NL" dirty="0"/>
              <a:t>Om dit te voorkomen wordt vaak geschermd om de toegelaten zonne-energie te verminderen</a:t>
            </a:r>
          </a:p>
        </p:txBody>
      </p:sp>
      <p:pic>
        <p:nvPicPr>
          <p:cNvPr id="4" name="Afbeelding 3">
            <a:extLst>
              <a:ext uri="{FF2B5EF4-FFF2-40B4-BE49-F238E27FC236}">
                <a16:creationId xmlns:a16="http://schemas.microsoft.com/office/drawing/2014/main" id="{97BD4160-DC18-1837-3F65-526D0D726707}"/>
              </a:ext>
            </a:extLst>
          </p:cNvPr>
          <p:cNvPicPr>
            <a:picLocks noChangeAspect="1"/>
          </p:cNvPicPr>
          <p:nvPr/>
        </p:nvPicPr>
        <p:blipFill>
          <a:blip r:embed="rId2"/>
          <a:stretch>
            <a:fillRect/>
          </a:stretch>
        </p:blipFill>
        <p:spPr>
          <a:xfrm>
            <a:off x="8229966" y="4044346"/>
            <a:ext cx="3692403" cy="2765738"/>
          </a:xfrm>
          <a:prstGeom prst="rect">
            <a:avLst/>
          </a:prstGeom>
        </p:spPr>
      </p:pic>
    </p:spTree>
    <p:extLst>
      <p:ext uri="{BB962C8B-B14F-4D97-AF65-F5344CB8AC3E}">
        <p14:creationId xmlns:p14="http://schemas.microsoft.com/office/powerpoint/2010/main" val="65067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0F4ED-767D-1C88-548A-B18CC0A7BD4A}"/>
              </a:ext>
            </a:extLst>
          </p:cNvPr>
          <p:cNvSpPr>
            <a:spLocks noGrp="1"/>
          </p:cNvSpPr>
          <p:nvPr>
            <p:ph type="title"/>
          </p:nvPr>
        </p:nvSpPr>
        <p:spPr/>
        <p:txBody>
          <a:bodyPr/>
          <a:lstStyle/>
          <a:p>
            <a:r>
              <a:rPr lang="nl-NL" dirty="0"/>
              <a:t>Vernevelen in de kas </a:t>
            </a:r>
          </a:p>
        </p:txBody>
      </p:sp>
      <p:sp>
        <p:nvSpPr>
          <p:cNvPr id="3" name="Tijdelijke aanduiding voor inhoud 2">
            <a:extLst>
              <a:ext uri="{FF2B5EF4-FFF2-40B4-BE49-F238E27FC236}">
                <a16:creationId xmlns:a16="http://schemas.microsoft.com/office/drawing/2014/main" id="{630FBBAC-5286-C7EE-4816-C54C498AADF0}"/>
              </a:ext>
            </a:extLst>
          </p:cNvPr>
          <p:cNvSpPr>
            <a:spLocks noGrp="1"/>
          </p:cNvSpPr>
          <p:nvPr>
            <p:ph idx="1"/>
          </p:nvPr>
        </p:nvSpPr>
        <p:spPr>
          <a:xfrm>
            <a:off x="768185" y="1868677"/>
            <a:ext cx="7740000" cy="4351338"/>
          </a:xfrm>
        </p:spPr>
        <p:txBody>
          <a:bodyPr>
            <a:normAutofit lnSpcReduction="10000"/>
          </a:bodyPr>
          <a:lstStyle/>
          <a:p>
            <a:pPr indent="0">
              <a:buNone/>
            </a:pPr>
            <a:r>
              <a:rPr lang="nl-NL" dirty="0"/>
              <a:t>Op basis van de energiebalans kan worden beredeneerd dat het verhogen van de vochtinhoud van de lucht door middel van verneveling, kan zorgen voor een betere vochtbalans en dus minder stress. </a:t>
            </a:r>
          </a:p>
          <a:p>
            <a:pPr indent="0">
              <a:buNone/>
            </a:pPr>
            <a:endParaRPr lang="nl-NL" dirty="0"/>
          </a:p>
          <a:p>
            <a:pPr indent="0">
              <a:buNone/>
            </a:pPr>
            <a:r>
              <a:rPr lang="nl-NL" dirty="0"/>
              <a:t>Steeds duidelijker wordt dat planten beter functioneren bij de combinatie van hoge temperatuur en hoge RV, dan bij lagere temperatuur en lage RV. </a:t>
            </a:r>
          </a:p>
          <a:p>
            <a:pPr indent="0">
              <a:buNone/>
            </a:pPr>
            <a:endParaRPr lang="nl-NL" dirty="0"/>
          </a:p>
          <a:p>
            <a:pPr indent="0">
              <a:buNone/>
            </a:pPr>
            <a:r>
              <a:rPr lang="nl-NL" dirty="0"/>
              <a:t>Anders gezegd: plantstress kan vaak beter worden bestreden met een hoge RV dan met een lagere temperatuur of een lager lichtniveau.</a:t>
            </a:r>
          </a:p>
        </p:txBody>
      </p:sp>
      <p:pic>
        <p:nvPicPr>
          <p:cNvPr id="4" name="Afbeelding 3">
            <a:extLst>
              <a:ext uri="{FF2B5EF4-FFF2-40B4-BE49-F238E27FC236}">
                <a16:creationId xmlns:a16="http://schemas.microsoft.com/office/drawing/2014/main" id="{077B74B7-F618-37A2-81DE-68E75146AB5A}"/>
              </a:ext>
            </a:extLst>
          </p:cNvPr>
          <p:cNvPicPr>
            <a:picLocks noChangeAspect="1"/>
          </p:cNvPicPr>
          <p:nvPr/>
        </p:nvPicPr>
        <p:blipFill>
          <a:blip r:embed="rId2"/>
          <a:stretch>
            <a:fillRect/>
          </a:stretch>
        </p:blipFill>
        <p:spPr>
          <a:xfrm>
            <a:off x="8415230" y="4362082"/>
            <a:ext cx="3623848" cy="2258525"/>
          </a:xfrm>
          <a:prstGeom prst="rect">
            <a:avLst/>
          </a:prstGeom>
        </p:spPr>
      </p:pic>
    </p:spTree>
    <p:extLst>
      <p:ext uri="{BB962C8B-B14F-4D97-AF65-F5344CB8AC3E}">
        <p14:creationId xmlns:p14="http://schemas.microsoft.com/office/powerpoint/2010/main" val="37895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0F4ED-767D-1C88-548A-B18CC0A7BD4A}"/>
              </a:ext>
            </a:extLst>
          </p:cNvPr>
          <p:cNvSpPr>
            <a:spLocks noGrp="1"/>
          </p:cNvSpPr>
          <p:nvPr>
            <p:ph type="title"/>
          </p:nvPr>
        </p:nvSpPr>
        <p:spPr/>
        <p:txBody>
          <a:bodyPr/>
          <a:lstStyle/>
          <a:p>
            <a:r>
              <a:rPr lang="nl-NL" dirty="0"/>
              <a:t>Vernevelen in de kas</a:t>
            </a:r>
          </a:p>
        </p:txBody>
      </p:sp>
      <p:sp>
        <p:nvSpPr>
          <p:cNvPr id="3" name="Tijdelijke aanduiding voor inhoud 2">
            <a:extLst>
              <a:ext uri="{FF2B5EF4-FFF2-40B4-BE49-F238E27FC236}">
                <a16:creationId xmlns:a16="http://schemas.microsoft.com/office/drawing/2014/main" id="{630FBBAC-5286-C7EE-4816-C54C498AADF0}"/>
              </a:ext>
            </a:extLst>
          </p:cNvPr>
          <p:cNvSpPr>
            <a:spLocks noGrp="1"/>
          </p:cNvSpPr>
          <p:nvPr>
            <p:ph idx="1"/>
          </p:nvPr>
        </p:nvSpPr>
        <p:spPr>
          <a:xfrm>
            <a:off x="768185" y="1868677"/>
            <a:ext cx="7740000" cy="4351338"/>
          </a:xfrm>
        </p:spPr>
        <p:txBody>
          <a:bodyPr/>
          <a:lstStyle/>
          <a:p>
            <a:pPr indent="0">
              <a:buNone/>
            </a:pPr>
            <a:r>
              <a:rPr lang="nl-NL" dirty="0"/>
              <a:t>Vanzelfsprekend moet hierbij worden gelet op specifieke gewaseigenschappen en de stand van het gewas. </a:t>
            </a:r>
          </a:p>
          <a:p>
            <a:pPr indent="0">
              <a:buNone/>
            </a:pPr>
            <a:endParaRPr lang="nl-NL" dirty="0"/>
          </a:p>
          <a:p>
            <a:pPr indent="0">
              <a:buNone/>
            </a:pPr>
            <a:r>
              <a:rPr lang="nl-NL" dirty="0"/>
              <a:t>Zo is van paprika bekend dat de temperatuur van jonge vruchten in de kop van de plant zeer hoog kan oplopen door directe instraling.</a:t>
            </a:r>
          </a:p>
          <a:p>
            <a:pPr indent="0">
              <a:buNone/>
            </a:pPr>
            <a:endParaRPr lang="nl-NL" dirty="0"/>
          </a:p>
          <a:p>
            <a:pPr indent="0">
              <a:buNone/>
            </a:pPr>
            <a:r>
              <a:rPr lang="nl-NL" dirty="0"/>
              <a:t>Als dit het geval is kan dit beter worden voorkomen door een </a:t>
            </a:r>
            <a:r>
              <a:rPr lang="nl-NL" dirty="0" err="1"/>
              <a:t>lichtwerend</a:t>
            </a:r>
            <a:r>
              <a:rPr lang="nl-NL" dirty="0"/>
              <a:t> zomerscherm.</a:t>
            </a:r>
          </a:p>
        </p:txBody>
      </p:sp>
      <p:pic>
        <p:nvPicPr>
          <p:cNvPr id="4" name="Afbeelding 3">
            <a:extLst>
              <a:ext uri="{FF2B5EF4-FFF2-40B4-BE49-F238E27FC236}">
                <a16:creationId xmlns:a16="http://schemas.microsoft.com/office/drawing/2014/main" id="{C80969BF-543F-C34E-A385-4BC7B989EC5D}"/>
              </a:ext>
            </a:extLst>
          </p:cNvPr>
          <p:cNvPicPr>
            <a:picLocks noChangeAspect="1"/>
          </p:cNvPicPr>
          <p:nvPr/>
        </p:nvPicPr>
        <p:blipFill>
          <a:blip r:embed="rId2"/>
          <a:stretch>
            <a:fillRect/>
          </a:stretch>
        </p:blipFill>
        <p:spPr>
          <a:xfrm>
            <a:off x="8508185" y="4585302"/>
            <a:ext cx="3478823" cy="2140814"/>
          </a:xfrm>
          <a:prstGeom prst="rect">
            <a:avLst/>
          </a:prstGeom>
        </p:spPr>
      </p:pic>
      <p:pic>
        <p:nvPicPr>
          <p:cNvPr id="5" name="Afbeelding 4">
            <a:extLst>
              <a:ext uri="{FF2B5EF4-FFF2-40B4-BE49-F238E27FC236}">
                <a16:creationId xmlns:a16="http://schemas.microsoft.com/office/drawing/2014/main" id="{A637A1AC-C1CF-1F4C-84F6-0215BDB8353C}"/>
              </a:ext>
            </a:extLst>
          </p:cNvPr>
          <p:cNvPicPr>
            <a:picLocks noChangeAspect="1"/>
          </p:cNvPicPr>
          <p:nvPr/>
        </p:nvPicPr>
        <p:blipFill>
          <a:blip r:embed="rId3"/>
          <a:stretch>
            <a:fillRect/>
          </a:stretch>
        </p:blipFill>
        <p:spPr>
          <a:xfrm>
            <a:off x="9347501" y="131884"/>
            <a:ext cx="2639507" cy="1969478"/>
          </a:xfrm>
          <a:prstGeom prst="rect">
            <a:avLst/>
          </a:prstGeom>
        </p:spPr>
      </p:pic>
    </p:spTree>
    <p:extLst>
      <p:ext uri="{BB962C8B-B14F-4D97-AF65-F5344CB8AC3E}">
        <p14:creationId xmlns:p14="http://schemas.microsoft.com/office/powerpoint/2010/main" val="25257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0F4ED-767D-1C88-548A-B18CC0A7BD4A}"/>
              </a:ext>
            </a:extLst>
          </p:cNvPr>
          <p:cNvSpPr>
            <a:spLocks noGrp="1"/>
          </p:cNvSpPr>
          <p:nvPr>
            <p:ph type="title"/>
          </p:nvPr>
        </p:nvSpPr>
        <p:spPr/>
        <p:txBody>
          <a:bodyPr/>
          <a:lstStyle/>
          <a:p>
            <a:r>
              <a:rPr lang="nl-NL" dirty="0"/>
              <a:t>Dampdruk (VPD)</a:t>
            </a:r>
          </a:p>
        </p:txBody>
      </p:sp>
      <p:sp>
        <p:nvSpPr>
          <p:cNvPr id="3" name="Tijdelijke aanduiding voor inhoud 2">
            <a:extLst>
              <a:ext uri="{FF2B5EF4-FFF2-40B4-BE49-F238E27FC236}">
                <a16:creationId xmlns:a16="http://schemas.microsoft.com/office/drawing/2014/main" id="{630FBBAC-5286-C7EE-4816-C54C498AADF0}"/>
              </a:ext>
            </a:extLst>
          </p:cNvPr>
          <p:cNvSpPr>
            <a:spLocks noGrp="1"/>
          </p:cNvSpPr>
          <p:nvPr>
            <p:ph idx="1"/>
          </p:nvPr>
        </p:nvSpPr>
        <p:spPr>
          <a:xfrm>
            <a:off x="768185" y="1868677"/>
            <a:ext cx="7740000" cy="4351338"/>
          </a:xfrm>
        </p:spPr>
        <p:txBody>
          <a:bodyPr/>
          <a:lstStyle/>
          <a:p>
            <a:pPr indent="0">
              <a:buNone/>
            </a:pPr>
            <a:r>
              <a:rPr lang="nl-NL" dirty="0"/>
              <a:t>Het dampdrukverschil moet altijd tussen de 0,5 kPa en 1,5 kPa zijn. </a:t>
            </a:r>
          </a:p>
          <a:p>
            <a:pPr indent="0">
              <a:buNone/>
            </a:pPr>
            <a:endParaRPr lang="nl-NL" dirty="0"/>
          </a:p>
          <a:p>
            <a:pPr indent="0">
              <a:buNone/>
            </a:pPr>
            <a:r>
              <a:rPr lang="nl-NL" dirty="0"/>
              <a:t>Zit die onder de 0,5 kPa moet je klimaat gaan activeren.</a:t>
            </a:r>
          </a:p>
          <a:p>
            <a:pPr indent="0">
              <a:buNone/>
            </a:pPr>
            <a:endParaRPr lang="nl-NL" dirty="0"/>
          </a:p>
          <a:p>
            <a:pPr indent="0">
              <a:buNone/>
            </a:pPr>
            <a:r>
              <a:rPr lang="nl-NL" dirty="0"/>
              <a:t>Zit die boven de 1,5 kPa moet je proberen de luchtvochtigheid te besparen</a:t>
            </a:r>
          </a:p>
        </p:txBody>
      </p:sp>
      <p:pic>
        <p:nvPicPr>
          <p:cNvPr id="4" name="Afbeelding 3">
            <a:extLst>
              <a:ext uri="{FF2B5EF4-FFF2-40B4-BE49-F238E27FC236}">
                <a16:creationId xmlns:a16="http://schemas.microsoft.com/office/drawing/2014/main" id="{8273308B-C581-63BA-33F8-D3302FE8C89A}"/>
              </a:ext>
            </a:extLst>
          </p:cNvPr>
          <p:cNvPicPr>
            <a:picLocks noChangeAspect="1"/>
          </p:cNvPicPr>
          <p:nvPr/>
        </p:nvPicPr>
        <p:blipFill>
          <a:blip r:embed="rId2"/>
          <a:stretch>
            <a:fillRect/>
          </a:stretch>
        </p:blipFill>
        <p:spPr>
          <a:xfrm>
            <a:off x="8372113" y="4044346"/>
            <a:ext cx="3407014" cy="2519363"/>
          </a:xfrm>
          <a:prstGeom prst="rect">
            <a:avLst/>
          </a:prstGeom>
        </p:spPr>
      </p:pic>
    </p:spTree>
    <p:extLst>
      <p:ext uri="{BB962C8B-B14F-4D97-AF65-F5344CB8AC3E}">
        <p14:creationId xmlns:p14="http://schemas.microsoft.com/office/powerpoint/2010/main" val="4700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0F4ED-767D-1C88-548A-B18CC0A7BD4A}"/>
              </a:ext>
            </a:extLst>
          </p:cNvPr>
          <p:cNvSpPr>
            <a:spLocks noGrp="1"/>
          </p:cNvSpPr>
          <p:nvPr>
            <p:ph type="title"/>
          </p:nvPr>
        </p:nvSpPr>
        <p:spPr/>
        <p:txBody>
          <a:bodyPr/>
          <a:lstStyle/>
          <a:p>
            <a:r>
              <a:rPr lang="nl-NL" dirty="0"/>
              <a:t>Opdrachten</a:t>
            </a:r>
          </a:p>
        </p:txBody>
      </p:sp>
      <p:sp>
        <p:nvSpPr>
          <p:cNvPr id="3" name="Tijdelijke aanduiding voor inhoud 2">
            <a:extLst>
              <a:ext uri="{FF2B5EF4-FFF2-40B4-BE49-F238E27FC236}">
                <a16:creationId xmlns:a16="http://schemas.microsoft.com/office/drawing/2014/main" id="{630FBBAC-5286-C7EE-4816-C54C498AADF0}"/>
              </a:ext>
            </a:extLst>
          </p:cNvPr>
          <p:cNvSpPr>
            <a:spLocks noGrp="1"/>
          </p:cNvSpPr>
          <p:nvPr>
            <p:ph idx="1"/>
          </p:nvPr>
        </p:nvSpPr>
        <p:spPr>
          <a:xfrm>
            <a:off x="768185" y="1868677"/>
            <a:ext cx="7740000" cy="4351338"/>
          </a:xfrm>
        </p:spPr>
        <p:txBody>
          <a:bodyPr/>
          <a:lstStyle/>
          <a:p>
            <a:pPr marL="342900" indent="-342900"/>
            <a:r>
              <a:rPr lang="nl-NL" dirty="0"/>
              <a:t>Volg bij de module Het Nieuwe Telen hoofdstuk</a:t>
            </a:r>
            <a:br>
              <a:rPr lang="nl-NL" dirty="0"/>
            </a:br>
            <a:r>
              <a:rPr lang="nl-NL" dirty="0"/>
              <a:t>2.13 -2.14</a:t>
            </a:r>
          </a:p>
          <a:p>
            <a:pPr marL="342900" indent="-342900"/>
            <a:endParaRPr lang="nl-NL" dirty="0"/>
          </a:p>
          <a:p>
            <a:pPr marL="342900" indent="-342900"/>
            <a:r>
              <a:rPr lang="nl-NL" dirty="0"/>
              <a:t>Maak vragen en opdrachten hoofdstuk 2.15 (maak print screen en bewaar)</a:t>
            </a:r>
          </a:p>
          <a:p>
            <a:pPr marL="342900" indent="-342900"/>
            <a:endParaRPr lang="nl-NL" dirty="0"/>
          </a:p>
          <a:p>
            <a:pPr marL="342900" indent="-342900"/>
            <a:r>
              <a:rPr lang="nl-NL" dirty="0"/>
              <a:t>Volg </a:t>
            </a:r>
            <a:r>
              <a:rPr lang="nl-NL" dirty="0" err="1"/>
              <a:t>weblectures</a:t>
            </a:r>
            <a:r>
              <a:rPr lang="nl-NL" dirty="0"/>
              <a:t> 2.16</a:t>
            </a:r>
          </a:p>
        </p:txBody>
      </p:sp>
      <p:pic>
        <p:nvPicPr>
          <p:cNvPr id="9" name="Afbeelding 8">
            <a:extLst>
              <a:ext uri="{FF2B5EF4-FFF2-40B4-BE49-F238E27FC236}">
                <a16:creationId xmlns:a16="http://schemas.microsoft.com/office/drawing/2014/main" id="{854E5707-0DE9-5EC3-68D7-5B1AEE953971}"/>
              </a:ext>
            </a:extLst>
          </p:cNvPr>
          <p:cNvPicPr>
            <a:picLocks noChangeAspect="1"/>
          </p:cNvPicPr>
          <p:nvPr/>
        </p:nvPicPr>
        <p:blipFill>
          <a:blip r:embed="rId2"/>
          <a:stretch>
            <a:fillRect/>
          </a:stretch>
        </p:blipFill>
        <p:spPr>
          <a:xfrm>
            <a:off x="6639692" y="3429000"/>
            <a:ext cx="2187723" cy="3279531"/>
          </a:xfrm>
          <a:prstGeom prst="rect">
            <a:avLst/>
          </a:prstGeom>
        </p:spPr>
      </p:pic>
    </p:spTree>
    <p:extLst>
      <p:ext uri="{BB962C8B-B14F-4D97-AF65-F5344CB8AC3E}">
        <p14:creationId xmlns:p14="http://schemas.microsoft.com/office/powerpoint/2010/main" val="143960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366887" y="900114"/>
            <a:ext cx="8672463" cy="996950"/>
          </a:xfrm>
        </p:spPr>
        <p:txBody>
          <a:bodyPr/>
          <a:lstStyle/>
          <a:p>
            <a:pPr eaLnBrk="1" hangingPunct="1"/>
            <a:r>
              <a:rPr lang="nl-NL" altLang="nl-NL" b="1" dirty="0"/>
              <a:t>Waterbalans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442301" y="1781667"/>
            <a:ext cx="7361843" cy="4738260"/>
          </a:xfrm>
        </p:spPr>
        <p:txBody>
          <a:bodyPr>
            <a:normAutofit/>
          </a:bodyPr>
          <a:lstStyle/>
          <a:p>
            <a:pPr indent="0">
              <a:buNone/>
              <a:defRPr/>
            </a:pPr>
            <a:r>
              <a:rPr lang="nl-NL" dirty="0"/>
              <a:t>Hoe regelen gewassen de energiebalans en daarmee ook de waterbalans?</a:t>
            </a:r>
          </a:p>
          <a:p>
            <a:pPr indent="0">
              <a:buNone/>
              <a:defRPr/>
            </a:pPr>
            <a:endParaRPr lang="nl-NL" dirty="0"/>
          </a:p>
          <a:p>
            <a:pPr indent="0">
              <a:buNone/>
              <a:defRPr/>
            </a:pPr>
            <a:r>
              <a:rPr lang="nl-NL" b="1" dirty="0"/>
              <a:t>Slap gaan:</a:t>
            </a:r>
            <a:br>
              <a:rPr lang="nl-NL" b="1" dirty="0"/>
            </a:br>
            <a:r>
              <a:rPr lang="nl-NL" dirty="0"/>
              <a:t>als een blad slap gaat hangen door te hoge verdamping, vangt het ook minder straling op en hoeft het ook minder te verdampen. </a:t>
            </a:r>
          </a:p>
          <a:p>
            <a:pPr indent="0">
              <a:buNone/>
              <a:defRPr/>
            </a:pPr>
            <a:endParaRPr lang="nl-NL" dirty="0"/>
          </a:p>
          <a:p>
            <a:pPr indent="0">
              <a:buNone/>
              <a:defRPr/>
            </a:pPr>
            <a:r>
              <a:rPr lang="nl-NL" dirty="0"/>
              <a:t>Uiteraard is dit een ongewenste situatie</a:t>
            </a:r>
            <a:endParaRPr lang="nl-NL" b="1" dirty="0"/>
          </a:p>
        </p:txBody>
      </p:sp>
      <p:pic>
        <p:nvPicPr>
          <p:cNvPr id="1026" name="Picture 2" descr="Lepelplant: Spathiphyllum - MAX Vandaag">
            <a:extLst>
              <a:ext uri="{FF2B5EF4-FFF2-40B4-BE49-F238E27FC236}">
                <a16:creationId xmlns:a16="http://schemas.microsoft.com/office/drawing/2014/main" id="{23033B18-33DE-4B10-834D-7692755FC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737" y="4006392"/>
            <a:ext cx="3443020" cy="251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3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Effect transition="in" filter="fade">
                                      <p:cBhvr>
                                        <p:cTn id="20" dur="1000"/>
                                        <p:tgtEl>
                                          <p:spTgt spid="7171">
                                            <p:txEl>
                                              <p:pRg st="4" end="4"/>
                                            </p:txEl>
                                          </p:spTgt>
                                        </p:tgtEl>
                                      </p:cBhvr>
                                    </p:animEffect>
                                    <p:anim calcmode="lin" valueType="num">
                                      <p:cBhvr>
                                        <p:cTn id="21"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366887" y="900114"/>
            <a:ext cx="8672463" cy="996950"/>
          </a:xfrm>
        </p:spPr>
        <p:txBody>
          <a:bodyPr/>
          <a:lstStyle/>
          <a:p>
            <a:pPr eaLnBrk="1" hangingPunct="1"/>
            <a:r>
              <a:rPr lang="nl-NL" altLang="nl-NL" b="1" dirty="0"/>
              <a:t>Waterbalans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442301" y="1781667"/>
            <a:ext cx="7361843" cy="4738260"/>
          </a:xfrm>
        </p:spPr>
        <p:txBody>
          <a:bodyPr>
            <a:normAutofit lnSpcReduction="10000"/>
          </a:bodyPr>
          <a:lstStyle/>
          <a:p>
            <a:pPr indent="0">
              <a:buNone/>
              <a:defRPr/>
            </a:pPr>
            <a:r>
              <a:rPr lang="nl-NL" b="1" dirty="0"/>
              <a:t>Reflectie:</a:t>
            </a:r>
          </a:p>
          <a:p>
            <a:pPr indent="0">
              <a:buNone/>
              <a:defRPr/>
            </a:pPr>
            <a:endParaRPr lang="nl-NL" b="1" dirty="0"/>
          </a:p>
          <a:p>
            <a:pPr indent="0">
              <a:buNone/>
              <a:defRPr/>
            </a:pPr>
            <a:r>
              <a:rPr lang="nl-NL" dirty="0"/>
              <a:t>Een deel van het licht dat op het blad valt wordt gereflecteerd, en levert dus geen bijdrage aan de verdamping.</a:t>
            </a:r>
          </a:p>
          <a:p>
            <a:pPr indent="0">
              <a:buNone/>
              <a:defRPr/>
            </a:pPr>
            <a:endParaRPr lang="nl-NL" b="1" dirty="0"/>
          </a:p>
          <a:p>
            <a:pPr indent="0">
              <a:buNone/>
              <a:defRPr/>
            </a:pPr>
            <a:r>
              <a:rPr lang="nl-NL" dirty="0"/>
              <a:t>Planten</a:t>
            </a:r>
            <a:r>
              <a:rPr lang="nl-NL" b="1" dirty="0"/>
              <a:t> </a:t>
            </a:r>
            <a:r>
              <a:rPr lang="nl-NL" dirty="0"/>
              <a:t>met een glimmend blad hebben een lagere verdamping. (kijk bij het verschil tussen tomaat en paprika)</a:t>
            </a:r>
          </a:p>
          <a:p>
            <a:pPr indent="0">
              <a:buNone/>
              <a:defRPr/>
            </a:pPr>
            <a:endParaRPr lang="nl-NL" b="1" dirty="0"/>
          </a:p>
          <a:p>
            <a:pPr indent="0">
              <a:buNone/>
              <a:defRPr/>
            </a:pPr>
            <a:r>
              <a:rPr lang="nl-NL" dirty="0"/>
              <a:t>Sommige planten kunnen reflectie  actief inzetten, komkommer en aubergine laten bij hoge instraling een meer glimmend blad zien.</a:t>
            </a:r>
          </a:p>
        </p:txBody>
      </p:sp>
      <p:pic>
        <p:nvPicPr>
          <p:cNvPr id="2050" name="Picture 2" descr="Transmissie - Kaskieswijzer - Groen Kennisnet wiki">
            <a:extLst>
              <a:ext uri="{FF2B5EF4-FFF2-40B4-BE49-F238E27FC236}">
                <a16:creationId xmlns:a16="http://schemas.microsoft.com/office/drawing/2014/main" id="{ED523298-E213-47B1-983F-8CA64D4F1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793" y="650449"/>
            <a:ext cx="3441570" cy="179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89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366887" y="900114"/>
            <a:ext cx="8672463" cy="996950"/>
          </a:xfrm>
        </p:spPr>
        <p:txBody>
          <a:bodyPr/>
          <a:lstStyle/>
          <a:p>
            <a:pPr eaLnBrk="1" hangingPunct="1"/>
            <a:r>
              <a:rPr lang="nl-NL" altLang="nl-NL" b="1" dirty="0"/>
              <a:t>Waterbalans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442301" y="1781667"/>
            <a:ext cx="7701699" cy="4738260"/>
          </a:xfrm>
        </p:spPr>
        <p:txBody>
          <a:bodyPr>
            <a:normAutofit/>
          </a:bodyPr>
          <a:lstStyle/>
          <a:p>
            <a:pPr indent="0">
              <a:buNone/>
              <a:defRPr/>
            </a:pPr>
            <a:r>
              <a:rPr lang="nl-NL" b="1" dirty="0"/>
              <a:t>Kantelen van het blad:</a:t>
            </a:r>
          </a:p>
          <a:p>
            <a:pPr indent="0">
              <a:buNone/>
              <a:defRPr/>
            </a:pPr>
            <a:endParaRPr lang="nl-NL" b="1" dirty="0"/>
          </a:p>
          <a:p>
            <a:pPr indent="0">
              <a:buNone/>
              <a:defRPr/>
            </a:pPr>
            <a:r>
              <a:rPr lang="nl-NL" dirty="0"/>
              <a:t>Een andere methode om met waterstress om te gaan is het kantelen van bladeren.</a:t>
            </a:r>
          </a:p>
          <a:p>
            <a:pPr indent="0">
              <a:buNone/>
              <a:defRPr/>
            </a:pPr>
            <a:endParaRPr lang="nl-NL" dirty="0"/>
          </a:p>
          <a:p>
            <a:pPr indent="0">
              <a:buNone/>
              <a:defRPr/>
            </a:pPr>
            <a:r>
              <a:rPr lang="nl-NL" dirty="0"/>
              <a:t>Het gevolg is dat er minder licht door het bad wordt opgevangen waardoor het blad minder hoeft te koelen.</a:t>
            </a:r>
          </a:p>
        </p:txBody>
      </p:sp>
      <p:pic>
        <p:nvPicPr>
          <p:cNvPr id="3074" name="Picture 2" descr="Waarom bladeren van de peper vallen. Peper zaailingen worden geel en vallen  bladeren: oorzaken en methoden van behandeling">
            <a:extLst>
              <a:ext uri="{FF2B5EF4-FFF2-40B4-BE49-F238E27FC236}">
                <a16:creationId xmlns:a16="http://schemas.microsoft.com/office/drawing/2014/main" id="{52D35F03-CFE6-4795-8E9F-992308809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880" y="4616974"/>
            <a:ext cx="2748553" cy="19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65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5802" y="900114"/>
            <a:ext cx="8983548" cy="996950"/>
          </a:xfrm>
        </p:spPr>
        <p:txBody>
          <a:bodyPr>
            <a:normAutofit fontScale="90000"/>
          </a:bodyPr>
          <a:lstStyle/>
          <a:p>
            <a:pPr eaLnBrk="1" hangingPunct="1"/>
            <a:r>
              <a:rPr lang="nl-NL" altLang="nl-NL" b="1" dirty="0"/>
              <a:t>Functie van verdamping/transpiratie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5802" y="1781667"/>
            <a:ext cx="7748342" cy="4738260"/>
          </a:xfrm>
        </p:spPr>
        <p:txBody>
          <a:bodyPr>
            <a:normAutofit/>
          </a:bodyPr>
          <a:lstStyle/>
          <a:p>
            <a:pPr indent="0">
              <a:buNone/>
              <a:defRPr/>
            </a:pPr>
            <a:endParaRPr lang="nl-NL" dirty="0"/>
          </a:p>
          <a:p>
            <a:pPr marL="342900" indent="-342900">
              <a:buFont typeface="Wingdings" panose="05000000000000000000" pitchFamily="2" charset="2"/>
              <a:buChar char="Ø"/>
              <a:defRPr/>
            </a:pPr>
            <a:r>
              <a:rPr lang="nl-NL" dirty="0"/>
              <a:t>Koeling van de plant</a:t>
            </a:r>
          </a:p>
          <a:p>
            <a:pPr marL="342900" indent="-342900">
              <a:buFont typeface="Wingdings" panose="05000000000000000000" pitchFamily="2" charset="2"/>
              <a:buChar char="Ø"/>
              <a:defRPr/>
            </a:pPr>
            <a:endParaRPr lang="nl-NL" dirty="0"/>
          </a:p>
          <a:p>
            <a:pPr marL="342900" indent="-342900">
              <a:buFont typeface="Wingdings" panose="05000000000000000000" pitchFamily="2" charset="2"/>
              <a:buChar char="Ø"/>
              <a:defRPr/>
            </a:pPr>
            <a:r>
              <a:rPr lang="nl-NL" dirty="0"/>
              <a:t>Transport van voedingstoffen in de plant</a:t>
            </a:r>
          </a:p>
          <a:p>
            <a:pPr marL="342900" indent="-342900">
              <a:buFont typeface="Wingdings" panose="05000000000000000000" pitchFamily="2" charset="2"/>
              <a:buChar char="Ø"/>
              <a:defRPr/>
            </a:pPr>
            <a:endParaRPr lang="nl-NL" dirty="0"/>
          </a:p>
          <a:p>
            <a:pPr marL="342900" indent="-342900">
              <a:buFont typeface="Wingdings" panose="05000000000000000000" pitchFamily="2" charset="2"/>
              <a:buChar char="Ø"/>
              <a:defRPr/>
            </a:pPr>
            <a:r>
              <a:rPr lang="nl-NL" dirty="0"/>
              <a:t>Opname van voedingstoffen zoals calcium en borium</a:t>
            </a:r>
          </a:p>
          <a:p>
            <a:pPr marL="342900" indent="-342900">
              <a:buFont typeface="Wingdings" panose="05000000000000000000" pitchFamily="2" charset="2"/>
              <a:buChar char="Ø"/>
              <a:defRPr/>
            </a:pPr>
            <a:endParaRPr lang="nl-NL" dirty="0"/>
          </a:p>
          <a:p>
            <a:pPr marL="342900" indent="-342900">
              <a:buFont typeface="Wingdings" panose="05000000000000000000" pitchFamily="2" charset="2"/>
              <a:buChar char="Ø"/>
              <a:defRPr/>
            </a:pPr>
            <a:r>
              <a:rPr lang="nl-NL" dirty="0"/>
              <a:t>Wateropname, de functie van transpiratie is ook het transport van water IN de plant</a:t>
            </a:r>
          </a:p>
        </p:txBody>
      </p:sp>
      <p:pic>
        <p:nvPicPr>
          <p:cNvPr id="4098" name="Picture 2" descr="Ken de Natuur">
            <a:extLst>
              <a:ext uri="{FF2B5EF4-FFF2-40B4-BE49-F238E27FC236}">
                <a16:creationId xmlns:a16="http://schemas.microsoft.com/office/drawing/2014/main" id="{149A1B29-AC85-4B4F-9116-903401136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314" y="4698889"/>
            <a:ext cx="3174476" cy="215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4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animEffect transition="in" filter="fade">
                                      <p:cBhvr>
                                        <p:cTn id="21" dur="1000"/>
                                        <p:tgtEl>
                                          <p:spTgt spid="7171">
                                            <p:txEl>
                                              <p:pRg st="7" end="7"/>
                                            </p:txEl>
                                          </p:spTgt>
                                        </p:tgtEl>
                                      </p:cBhvr>
                                    </p:animEffect>
                                    <p:anim calcmode="lin" valueType="num">
                                      <p:cBhvr>
                                        <p:cTn id="22"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1000"/>
                                        <p:tgtEl>
                                          <p:spTgt spid="4098"/>
                                        </p:tgtEl>
                                      </p:cBhvr>
                                    </p:animEffect>
                                    <p:anim calcmode="lin" valueType="num">
                                      <p:cBhvr>
                                        <p:cTn id="29" dur="1000" fill="hold"/>
                                        <p:tgtEl>
                                          <p:spTgt spid="4098"/>
                                        </p:tgtEl>
                                        <p:attrNameLst>
                                          <p:attrName>ppt_x</p:attrName>
                                        </p:attrNameLst>
                                      </p:cBhvr>
                                      <p:tavLst>
                                        <p:tav tm="0">
                                          <p:val>
                                            <p:strVal val="#ppt_x"/>
                                          </p:val>
                                        </p:tav>
                                        <p:tav tm="100000">
                                          <p:val>
                                            <p:strVal val="#ppt_x"/>
                                          </p:val>
                                        </p:tav>
                                      </p:tavLst>
                                    </p:anim>
                                    <p:anim calcmode="lin" valueType="num">
                                      <p:cBhvr>
                                        <p:cTn id="3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a:extLst>
              <a:ext uri="{FF2B5EF4-FFF2-40B4-BE49-F238E27FC236}">
                <a16:creationId xmlns:a16="http://schemas.microsoft.com/office/drawing/2014/main" id="{CE706185-1340-460F-9798-8B9358A68451}"/>
              </a:ext>
            </a:extLst>
          </p:cNvPr>
          <p:cNvSpPr>
            <a:spLocks noGrp="1" noChangeArrowheads="1"/>
          </p:cNvSpPr>
          <p:nvPr>
            <p:ph type="title"/>
          </p:nvPr>
        </p:nvSpPr>
        <p:spPr>
          <a:xfrm>
            <a:off x="928139" y="694997"/>
            <a:ext cx="10600266" cy="790575"/>
          </a:xfrm>
        </p:spPr>
        <p:txBody>
          <a:bodyPr>
            <a:normAutofit/>
          </a:bodyPr>
          <a:lstStyle/>
          <a:p>
            <a:pPr eaLnBrk="1" hangingPunct="1"/>
            <a:r>
              <a:rPr lang="nl-NL" altLang="nl-NL" dirty="0"/>
              <a:t>Energiebalans bladeren </a:t>
            </a:r>
            <a:endParaRPr lang="nl-NL" altLang="nl-NL" b="1" dirty="0"/>
          </a:p>
        </p:txBody>
      </p:sp>
      <p:pic>
        <p:nvPicPr>
          <p:cNvPr id="5" name="Tijdelijke aanduiding voor inhoud 4">
            <a:extLst>
              <a:ext uri="{FF2B5EF4-FFF2-40B4-BE49-F238E27FC236}">
                <a16:creationId xmlns:a16="http://schemas.microsoft.com/office/drawing/2014/main" id="{3D80E637-F871-3CC9-652D-577D4BA81F4E}"/>
              </a:ext>
            </a:extLst>
          </p:cNvPr>
          <p:cNvPicPr>
            <a:picLocks noGrp="1" noChangeAspect="1"/>
          </p:cNvPicPr>
          <p:nvPr>
            <p:ph idx="1"/>
          </p:nvPr>
        </p:nvPicPr>
        <p:blipFill>
          <a:blip r:embed="rId2"/>
          <a:stretch>
            <a:fillRect/>
          </a:stretch>
        </p:blipFill>
        <p:spPr>
          <a:xfrm>
            <a:off x="366172" y="1690689"/>
            <a:ext cx="6034628" cy="3828631"/>
          </a:xfrm>
        </p:spPr>
      </p:pic>
      <p:pic>
        <p:nvPicPr>
          <p:cNvPr id="7" name="Afbeelding 6">
            <a:extLst>
              <a:ext uri="{FF2B5EF4-FFF2-40B4-BE49-F238E27FC236}">
                <a16:creationId xmlns:a16="http://schemas.microsoft.com/office/drawing/2014/main" id="{7CDD618F-A0E9-88B0-E30E-AF58C3D63E39}"/>
              </a:ext>
            </a:extLst>
          </p:cNvPr>
          <p:cNvPicPr>
            <a:picLocks noChangeAspect="1"/>
          </p:cNvPicPr>
          <p:nvPr/>
        </p:nvPicPr>
        <p:blipFill>
          <a:blip r:embed="rId3"/>
          <a:stretch>
            <a:fillRect/>
          </a:stretch>
        </p:blipFill>
        <p:spPr>
          <a:xfrm>
            <a:off x="6167670" y="1738311"/>
            <a:ext cx="5871930" cy="3804820"/>
          </a:xfrm>
          <a:prstGeom prst="rect">
            <a:avLst/>
          </a:prstGeom>
        </p:spPr>
      </p:pic>
      <p:cxnSp>
        <p:nvCxnSpPr>
          <p:cNvPr id="11" name="Rechte verbindingslijn 10">
            <a:extLst>
              <a:ext uri="{FF2B5EF4-FFF2-40B4-BE49-F238E27FC236}">
                <a16:creationId xmlns:a16="http://schemas.microsoft.com/office/drawing/2014/main" id="{90826467-14EC-37EB-5002-646ED6BBFBA4}"/>
              </a:ext>
            </a:extLst>
          </p:cNvPr>
          <p:cNvCxnSpPr>
            <a:cxnSpLocks/>
          </p:cNvCxnSpPr>
          <p:nvPr/>
        </p:nvCxnSpPr>
        <p:spPr>
          <a:xfrm>
            <a:off x="6167670" y="1604513"/>
            <a:ext cx="60602" cy="493431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39862988-2110-104B-1C86-93249FF50AE9}"/>
              </a:ext>
            </a:extLst>
          </p:cNvPr>
          <p:cNvSpPr txBox="1"/>
          <p:nvPr/>
        </p:nvSpPr>
        <p:spPr>
          <a:xfrm>
            <a:off x="6910754" y="5846885"/>
            <a:ext cx="3622431" cy="369332"/>
          </a:xfrm>
          <a:prstGeom prst="rect">
            <a:avLst/>
          </a:prstGeom>
          <a:noFill/>
        </p:spPr>
        <p:txBody>
          <a:bodyPr wrap="square" rtlCol="0">
            <a:spAutoFit/>
          </a:bodyPr>
          <a:lstStyle/>
          <a:p>
            <a:r>
              <a:rPr lang="nl-NL" dirty="0"/>
              <a:t>Natte bol verdamping</a:t>
            </a:r>
          </a:p>
        </p:txBody>
      </p:sp>
      <p:sp>
        <p:nvSpPr>
          <p:cNvPr id="3" name="Tekstvak 2">
            <a:extLst>
              <a:ext uri="{FF2B5EF4-FFF2-40B4-BE49-F238E27FC236}">
                <a16:creationId xmlns:a16="http://schemas.microsoft.com/office/drawing/2014/main" id="{4BB2D727-15C2-7BD4-3695-87BE2B46C1D4}"/>
              </a:ext>
            </a:extLst>
          </p:cNvPr>
          <p:cNvSpPr txBox="1"/>
          <p:nvPr/>
        </p:nvSpPr>
        <p:spPr>
          <a:xfrm>
            <a:off x="624254" y="5828436"/>
            <a:ext cx="4185138" cy="369332"/>
          </a:xfrm>
          <a:prstGeom prst="rect">
            <a:avLst/>
          </a:prstGeom>
          <a:noFill/>
        </p:spPr>
        <p:txBody>
          <a:bodyPr wrap="square" rtlCol="0">
            <a:spAutoFit/>
          </a:bodyPr>
          <a:lstStyle/>
          <a:p>
            <a:r>
              <a:rPr lang="nl-NL" dirty="0"/>
              <a:t>fluitketelverdamping</a:t>
            </a:r>
          </a:p>
        </p:txBody>
      </p:sp>
    </p:spTree>
    <p:extLst>
      <p:ext uri="{BB962C8B-B14F-4D97-AF65-F5344CB8AC3E}">
        <p14:creationId xmlns:p14="http://schemas.microsoft.com/office/powerpoint/2010/main" val="12041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5802" y="900114"/>
            <a:ext cx="8983548" cy="996950"/>
          </a:xfrm>
        </p:spPr>
        <p:txBody>
          <a:bodyPr>
            <a:normAutofit/>
          </a:bodyPr>
          <a:lstStyle/>
          <a:p>
            <a:pPr eaLnBrk="1" hangingPunct="1"/>
            <a:r>
              <a:rPr lang="nl-NL" altLang="nl-NL" b="1" dirty="0"/>
              <a:t>Waterbalans bij hoge instraling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5802" y="1897064"/>
            <a:ext cx="8389856" cy="4738260"/>
          </a:xfrm>
        </p:spPr>
        <p:txBody>
          <a:bodyPr>
            <a:normAutofit fontScale="92500"/>
          </a:bodyPr>
          <a:lstStyle/>
          <a:p>
            <a:pPr marL="342900" indent="-342900">
              <a:defRPr/>
            </a:pPr>
            <a:r>
              <a:rPr lang="nl-NL" dirty="0"/>
              <a:t>Natte bolverdamping gaat snel over in fluitketelverdamping</a:t>
            </a:r>
          </a:p>
          <a:p>
            <a:pPr marL="342900" indent="-342900">
              <a:defRPr/>
            </a:pPr>
            <a:endParaRPr lang="nl-NL" dirty="0"/>
          </a:p>
          <a:p>
            <a:pPr marL="342900" indent="-342900">
              <a:defRPr/>
            </a:pPr>
            <a:r>
              <a:rPr lang="nl-NL" dirty="0"/>
              <a:t>Bijna tot geen groei bij stijgende instraling, er kan zelfs water uit het gewas (stengeldikte-vruchten) worden gehaald!</a:t>
            </a:r>
          </a:p>
          <a:p>
            <a:pPr marL="342900" indent="-342900">
              <a:defRPr/>
            </a:pPr>
            <a:endParaRPr lang="nl-NL" dirty="0"/>
          </a:p>
          <a:p>
            <a:pPr marL="342900" indent="-342900">
              <a:defRPr/>
            </a:pPr>
            <a:r>
              <a:rPr lang="nl-NL" dirty="0"/>
              <a:t>Bij afnemende straling is de wateropname weer hoger en wordt de </a:t>
            </a:r>
            <a:r>
              <a:rPr lang="nl-NL" dirty="0" err="1"/>
              <a:t>vochtontrekking</a:t>
            </a:r>
            <a:r>
              <a:rPr lang="nl-NL" dirty="0"/>
              <a:t> van de ochtend hersteld</a:t>
            </a:r>
          </a:p>
          <a:p>
            <a:pPr marL="342900" indent="-342900">
              <a:defRPr/>
            </a:pPr>
            <a:endParaRPr lang="nl-NL" dirty="0"/>
          </a:p>
          <a:p>
            <a:pPr marL="342900" indent="-342900">
              <a:defRPr/>
            </a:pPr>
            <a:r>
              <a:rPr lang="nl-NL" dirty="0"/>
              <a:t>Groei van jonge vruchten vindt met name plaats in de voornacht. In deze periode is het verstandig om vocht onttrekking door verdamping zo laag mogelijk te houden. </a:t>
            </a:r>
          </a:p>
          <a:p>
            <a:pPr marL="342900" indent="-342900">
              <a:defRPr/>
            </a:pPr>
            <a:endParaRPr lang="nl-NL" dirty="0"/>
          </a:p>
          <a:p>
            <a:pPr indent="0">
              <a:buNone/>
              <a:defRPr/>
            </a:pPr>
            <a:r>
              <a:rPr lang="nl-NL" dirty="0"/>
              <a:t>Laat de start van watergift af hangen van de hoogte van de instraling</a:t>
            </a:r>
          </a:p>
        </p:txBody>
      </p:sp>
      <p:pic>
        <p:nvPicPr>
          <p:cNvPr id="2" name="Afbeelding 1">
            <a:extLst>
              <a:ext uri="{FF2B5EF4-FFF2-40B4-BE49-F238E27FC236}">
                <a16:creationId xmlns:a16="http://schemas.microsoft.com/office/drawing/2014/main" id="{D6951FE2-CD35-4DB3-8EFF-3BED4FE0BD76}"/>
              </a:ext>
            </a:extLst>
          </p:cNvPr>
          <p:cNvPicPr>
            <a:picLocks noChangeAspect="1"/>
          </p:cNvPicPr>
          <p:nvPr/>
        </p:nvPicPr>
        <p:blipFill>
          <a:blip r:embed="rId3"/>
          <a:stretch>
            <a:fillRect/>
          </a:stretch>
        </p:blipFill>
        <p:spPr>
          <a:xfrm>
            <a:off x="9264044" y="4735054"/>
            <a:ext cx="2619375" cy="1743075"/>
          </a:xfrm>
          <a:prstGeom prst="rect">
            <a:avLst/>
          </a:prstGeom>
        </p:spPr>
      </p:pic>
    </p:spTree>
    <p:extLst>
      <p:ext uri="{BB962C8B-B14F-4D97-AF65-F5344CB8AC3E}">
        <p14:creationId xmlns:p14="http://schemas.microsoft.com/office/powerpoint/2010/main" val="462756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5802" y="900114"/>
            <a:ext cx="8983548" cy="996950"/>
          </a:xfrm>
        </p:spPr>
        <p:txBody>
          <a:bodyPr>
            <a:normAutofit/>
          </a:bodyPr>
          <a:lstStyle/>
          <a:p>
            <a:pPr eaLnBrk="1" hangingPunct="1"/>
            <a:r>
              <a:rPr lang="nl-NL" altLang="nl-NL" b="1" dirty="0"/>
              <a:t>Waterbalans bij hoge instraling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5802" y="1897064"/>
            <a:ext cx="8389856" cy="4738260"/>
          </a:xfrm>
        </p:spPr>
        <p:txBody>
          <a:bodyPr>
            <a:normAutofit lnSpcReduction="10000"/>
          </a:bodyPr>
          <a:lstStyle/>
          <a:p>
            <a:pPr indent="0">
              <a:buNone/>
              <a:defRPr/>
            </a:pPr>
            <a:r>
              <a:rPr lang="nl-NL" dirty="0"/>
              <a:t>Bij een sterk stijgende instraling moet de waterbalans ook met de klimaatregeling maximaal worden ondersteund. </a:t>
            </a:r>
          </a:p>
          <a:p>
            <a:pPr indent="0">
              <a:buNone/>
              <a:defRPr/>
            </a:pPr>
            <a:endParaRPr lang="nl-NL" dirty="0"/>
          </a:p>
          <a:p>
            <a:pPr indent="0">
              <a:buNone/>
              <a:defRPr/>
            </a:pPr>
            <a:r>
              <a:rPr lang="nl-NL" dirty="0"/>
              <a:t>Door de luchtvochtigheid op een hoog niveau te houden kunnen de huidmondjes maximaal geopend blijven. Door middel van een planttemperatuurmeter kan worden gevolgd of het dampspanningsverschil tussen huidmondje en kaslucht niet te hoog wordt.</a:t>
            </a:r>
          </a:p>
          <a:p>
            <a:pPr indent="0">
              <a:buNone/>
              <a:defRPr/>
            </a:pPr>
            <a:endParaRPr lang="nl-NL" dirty="0"/>
          </a:p>
          <a:p>
            <a:pPr indent="0">
              <a:buNone/>
              <a:defRPr/>
            </a:pPr>
            <a:r>
              <a:rPr lang="nl-NL" dirty="0"/>
              <a:t>De redenering "in de ochtend moet het gewas het eerst zelf kunnen" gaat niet op. Juist in het traject van sterk toenemende instraling (dus voor de middag) is de kans op waterstress het grootste. </a:t>
            </a:r>
          </a:p>
        </p:txBody>
      </p:sp>
      <p:pic>
        <p:nvPicPr>
          <p:cNvPr id="2" name="Afbeelding 1">
            <a:extLst>
              <a:ext uri="{FF2B5EF4-FFF2-40B4-BE49-F238E27FC236}">
                <a16:creationId xmlns:a16="http://schemas.microsoft.com/office/drawing/2014/main" id="{D6951FE2-CD35-4DB3-8EFF-3BED4FE0BD76}"/>
              </a:ext>
            </a:extLst>
          </p:cNvPr>
          <p:cNvPicPr>
            <a:picLocks noChangeAspect="1"/>
          </p:cNvPicPr>
          <p:nvPr/>
        </p:nvPicPr>
        <p:blipFill>
          <a:blip r:embed="rId3"/>
          <a:stretch>
            <a:fillRect/>
          </a:stretch>
        </p:blipFill>
        <p:spPr>
          <a:xfrm>
            <a:off x="9264044" y="4735054"/>
            <a:ext cx="2619375" cy="1743075"/>
          </a:xfrm>
          <a:prstGeom prst="rect">
            <a:avLst/>
          </a:prstGeom>
        </p:spPr>
      </p:pic>
    </p:spTree>
    <p:extLst>
      <p:ext uri="{BB962C8B-B14F-4D97-AF65-F5344CB8AC3E}">
        <p14:creationId xmlns:p14="http://schemas.microsoft.com/office/powerpoint/2010/main" val="30637540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1000"/>
                                        <p:tgtEl>
                                          <p:spTgt spid="7171">
                                            <p:txEl>
                                              <p:pRg st="2" end="2"/>
                                            </p:txEl>
                                          </p:spTgt>
                                        </p:tgtEl>
                                      </p:cBhvr>
                                    </p:animEffect>
                                    <p:anim calcmode="lin" valueType="num">
                                      <p:cBhvr>
                                        <p:cTn id="13"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3" ma:contentTypeDescription="Een nieuw document maken." ma:contentTypeScope="" ma:versionID="7ad115ce5f755b4691e270c5d252062f">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e4b87e40422693b1e039f8190d183956"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schemas.microsoft.com/office/2006/metadata/properties"/>
    <ds:schemaRef ds:uri="88fa185b-b6f4-4426-890a-edc6532e8d4f"/>
    <ds:schemaRef ds:uri="521c7c86-cc27-4cef-8605-4ebb03422227"/>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C3FC85F4-4FEE-409D-AC87-D5781DCF9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994</TotalTime>
  <Words>924</Words>
  <Application>Microsoft Office PowerPoint</Application>
  <PresentationFormat>Breedbeeld</PresentationFormat>
  <Paragraphs>114</Paragraphs>
  <Slides>19</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Kantoorthema</vt:lpstr>
      <vt:lpstr>PowerPoint-presentatie</vt:lpstr>
      <vt:lpstr>Aftrap</vt:lpstr>
      <vt:lpstr>Waterbalans</vt:lpstr>
      <vt:lpstr>Waterbalans</vt:lpstr>
      <vt:lpstr>Waterbalans</vt:lpstr>
      <vt:lpstr>Functie van verdamping/transpiratie</vt:lpstr>
      <vt:lpstr>Energiebalans bladeren </vt:lpstr>
      <vt:lpstr>Waterbalans bij hoge instraling</vt:lpstr>
      <vt:lpstr>Waterbalans bij hoge instraling</vt:lpstr>
      <vt:lpstr>Waterbalans bij hoge instraling</vt:lpstr>
      <vt:lpstr>Waterbalans bij hoge instraling</vt:lpstr>
      <vt:lpstr>Waterbalans bij lage instraling</vt:lpstr>
      <vt:lpstr>Waterbalans bij lage instraling</vt:lpstr>
      <vt:lpstr>Stressvermindering door schermen of verneveling</vt:lpstr>
      <vt:lpstr>Vernevelen in de kas </vt:lpstr>
      <vt:lpstr>Vernevelen in de kas</vt:lpstr>
      <vt:lpstr>Dampdruk (VPD)</vt:lpstr>
      <vt:lpstr>Opdrachten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89</cp:revision>
  <dcterms:created xsi:type="dcterms:W3CDTF">2020-11-10T08:38:03Z</dcterms:created>
  <dcterms:modified xsi:type="dcterms:W3CDTF">2023-11-16T19:01:35Z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